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2" r:id="rId5"/>
    <p:sldId id="263" r:id="rId6"/>
  </p:sldIdLst>
  <p:sldSz cx="10058400" cy="77724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D2F2F"/>
    <a:srgbClr val="C00000"/>
    <a:srgbClr val="08A1E0"/>
    <a:srgbClr val="004DBA"/>
    <a:srgbClr val="16CBAC"/>
    <a:srgbClr val="7797C6"/>
    <a:srgbClr val="ECE8DC"/>
    <a:srgbClr val="204457"/>
    <a:srgbClr val="088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 autoAdjust="0"/>
    <p:restoredTop sz="87123" autoAdjust="0"/>
  </p:normalViewPr>
  <p:slideViewPr>
    <p:cSldViewPr>
      <p:cViewPr varScale="1">
        <p:scale>
          <a:sx n="83" d="100"/>
          <a:sy n="83" d="100"/>
        </p:scale>
        <p:origin x="258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4C4C9-9907-4BB6-B95A-E6BBD959AAB4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650F-38E5-40ED-AA32-287D3AC686E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A592C-A796-4264-BD45-11AED491B3E4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1241425"/>
            <a:ext cx="43338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02A30-9192-49A2-98D9-8D2828AE31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7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02A30-9192-49A2-98D9-8D2828AE31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1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fold Outsid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2286000" cy="106680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 b="1" cap="all" spc="1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15C248F-577B-0F17-9B56-686B83F28B6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63549" y="1793366"/>
            <a:ext cx="2889251" cy="2590800"/>
          </a:xfrm>
          <a:noFill/>
        </p:spPr>
        <p:txBody>
          <a:bodyPr tIns="27432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1D00668-EE9F-31C6-9E75-FDA7A506A3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4495800"/>
            <a:ext cx="1676400" cy="228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1" spc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D28565-418D-614A-4D8A-FAA5DC928B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953000"/>
            <a:ext cx="2187575" cy="25146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900" b="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 here</a:t>
            </a:r>
          </a:p>
          <a:p>
            <a:pPr lvl="0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DA1E0E-0373-C71E-07B2-A841FAFCF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5200"/>
            <a:ext cx="274320" cy="3810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82538D-D9FE-DE0C-2D31-3FBA33333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6396" y="0"/>
            <a:ext cx="3810001" cy="7764204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352800" y="0"/>
            <a:ext cx="3352801" cy="2590800"/>
          </a:xfrm>
          <a:noFill/>
        </p:spPr>
        <p:txBody>
          <a:bodyPr tIns="27432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0" y="457199"/>
            <a:ext cx="1621165" cy="56038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843347" y="2693480"/>
            <a:ext cx="2428875" cy="228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481A-AC22-ACFF-3E51-40A9B8F705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43347" y="3088766"/>
            <a:ext cx="2428875" cy="873633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spc="20" baseline="0">
                <a:solidFill>
                  <a:schemeClr val="bg1"/>
                </a:solidFill>
              </a:defRPr>
            </a:lvl1pPr>
            <a:lvl2pPr marL="377190" indent="0" algn="l">
              <a:buNone/>
              <a:defRPr sz="800">
                <a:solidFill>
                  <a:schemeClr val="bg1"/>
                </a:solidFill>
              </a:defRPr>
            </a:lvl2pPr>
            <a:lvl3pPr marL="754380" indent="0" algn="l">
              <a:buNone/>
              <a:defRPr sz="800">
                <a:solidFill>
                  <a:schemeClr val="bg1"/>
                </a:solidFill>
              </a:defRPr>
            </a:lvl3pPr>
            <a:lvl4pPr marL="1131570" indent="0" algn="l">
              <a:buNone/>
              <a:defRPr sz="800">
                <a:solidFill>
                  <a:schemeClr val="bg1"/>
                </a:solidFill>
              </a:defRPr>
            </a:lvl4pPr>
            <a:lvl5pPr marL="1508760" indent="0" algn="l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3843347" y="4384548"/>
            <a:ext cx="2428875" cy="21342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cap="all" spc="1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FAFB201-A050-C771-0585-2F7EA9FA3E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43347" y="4630166"/>
            <a:ext cx="2428875" cy="59254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spc="20" baseline="0">
                <a:solidFill>
                  <a:schemeClr val="bg1"/>
                </a:solidFill>
              </a:defRPr>
            </a:lvl1pPr>
            <a:lvl2pPr marL="377190" indent="0" algn="l">
              <a:buNone/>
              <a:defRPr sz="800">
                <a:solidFill>
                  <a:schemeClr val="bg1"/>
                </a:solidFill>
              </a:defRPr>
            </a:lvl2pPr>
            <a:lvl3pPr marL="754380" indent="0" algn="l">
              <a:buNone/>
              <a:defRPr sz="800">
                <a:solidFill>
                  <a:schemeClr val="bg1"/>
                </a:solidFill>
              </a:defRPr>
            </a:lvl3pPr>
            <a:lvl4pPr marL="1131570" indent="0" algn="l">
              <a:buNone/>
              <a:defRPr sz="800">
                <a:solidFill>
                  <a:schemeClr val="bg1"/>
                </a:solidFill>
              </a:defRPr>
            </a:lvl4pPr>
            <a:lvl5pPr marL="1508760" indent="0" algn="l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2E814E-119B-2E8E-447A-9E8AE384BE9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24384" y="5410201"/>
            <a:ext cx="1066800" cy="1135430"/>
          </a:xfrm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3759039-2383-B70C-8B31-21C10C9C7A6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43347" y="6773308"/>
            <a:ext cx="2428875" cy="21342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 cap="all" spc="1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3F2244C-CA32-0D6A-2AFC-C47B1B8B94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43347" y="7018926"/>
            <a:ext cx="2428875" cy="592548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900" spc="20" baseline="0">
                <a:solidFill>
                  <a:schemeClr val="bg1"/>
                </a:solidFill>
              </a:defRPr>
            </a:lvl1pPr>
            <a:lvl2pPr marL="377190" indent="0" algn="l">
              <a:buNone/>
              <a:defRPr sz="800">
                <a:solidFill>
                  <a:schemeClr val="bg1"/>
                </a:solidFill>
              </a:defRPr>
            </a:lvl2pPr>
            <a:lvl3pPr marL="754380" indent="0" algn="l">
              <a:buNone/>
              <a:defRPr sz="800">
                <a:solidFill>
                  <a:schemeClr val="bg1"/>
                </a:solidFill>
              </a:defRPr>
            </a:lvl3pPr>
            <a:lvl4pPr marL="1131570" indent="0" algn="l">
              <a:buNone/>
              <a:defRPr sz="800">
                <a:solidFill>
                  <a:schemeClr val="bg1"/>
                </a:solidFill>
              </a:defRPr>
            </a:lvl4pPr>
            <a:lvl5pPr marL="1508760" indent="0" algn="l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6705600" y="457200"/>
            <a:ext cx="2889250" cy="4953000"/>
          </a:xfrm>
          <a:noFill/>
        </p:spPr>
        <p:txBody>
          <a:bodyPr tIns="27432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0" name="Text Placeholder 38">
            <a:extLst>
              <a:ext uri="{FF2B5EF4-FFF2-40B4-BE49-F238E27FC236}">
                <a16:creationId xmlns:a16="http://schemas.microsoft.com/office/drawing/2014/main" id="{F0D199E2-F0A1-856F-A650-15E2C694B38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72328" y="5703946"/>
            <a:ext cx="2422524" cy="8416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5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377190" indent="0">
              <a:buNone/>
              <a:defRPr cap="all" baseline="0">
                <a:latin typeface="+mj-lt"/>
              </a:defRPr>
            </a:lvl2pPr>
            <a:lvl3pPr marL="754380" indent="0">
              <a:buNone/>
              <a:defRPr cap="all" baseline="0">
                <a:latin typeface="+mj-lt"/>
              </a:defRPr>
            </a:lvl3pPr>
            <a:lvl4pPr marL="1131570" indent="0">
              <a:buNone/>
              <a:defRPr cap="all" baseline="0">
                <a:latin typeface="+mj-lt"/>
              </a:defRPr>
            </a:lvl4pPr>
            <a:lvl5pPr marL="1508760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40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7172327" y="6629400"/>
            <a:ext cx="2088833" cy="59254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E4E810-C426-E751-A1E3-030C0E2088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04906" y="0"/>
            <a:ext cx="2845320" cy="876415"/>
          </a:xfrm>
          <a:custGeom>
            <a:avLst/>
            <a:gdLst>
              <a:gd name="connsiteX0" fmla="*/ 0 w 2845320"/>
              <a:gd name="connsiteY0" fmla="*/ 0 h 876415"/>
              <a:gd name="connsiteX1" fmla="*/ 2845320 w 2845320"/>
              <a:gd name="connsiteY1" fmla="*/ 0 h 876415"/>
              <a:gd name="connsiteX2" fmla="*/ 2825274 w 2845320"/>
              <a:gd name="connsiteY2" fmla="*/ 41614 h 876415"/>
              <a:gd name="connsiteX3" fmla="*/ 1422660 w 2845320"/>
              <a:gd name="connsiteY3" fmla="*/ 876415 h 876415"/>
              <a:gd name="connsiteX4" fmla="*/ 20047 w 2845320"/>
              <a:gd name="connsiteY4" fmla="*/ 41614 h 87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5320" h="876415">
                <a:moveTo>
                  <a:pt x="0" y="0"/>
                </a:moveTo>
                <a:lnTo>
                  <a:pt x="2845320" y="0"/>
                </a:lnTo>
                <a:lnTo>
                  <a:pt x="2825274" y="41614"/>
                </a:lnTo>
                <a:cubicBezTo>
                  <a:pt x="2555154" y="538859"/>
                  <a:pt x="2028327" y="876415"/>
                  <a:pt x="1422660" y="876415"/>
                </a:cubicBezTo>
                <a:cubicBezTo>
                  <a:pt x="816993" y="876415"/>
                  <a:pt x="290167" y="538859"/>
                  <a:pt x="20047" y="41614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noFill/>
              </a:defRPr>
            </a:lvl1pPr>
          </a:lstStyle>
          <a:p>
            <a:pPr marL="0" lvl="0" algn="ctr" defTabSz="914400"/>
            <a:r>
              <a:rPr lang="en-US" dirty="0"/>
              <a:t>Blank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1EA7D67-2C12-4558-545E-9384180FC3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15400" y="4515866"/>
            <a:ext cx="1153798" cy="228600"/>
          </a:xfrm>
          <a:custGeom>
            <a:avLst/>
            <a:gdLst>
              <a:gd name="connsiteX0" fmla="*/ 0 w 1153798"/>
              <a:gd name="connsiteY0" fmla="*/ 0 h 228600"/>
              <a:gd name="connsiteX1" fmla="*/ 1153798 w 1153798"/>
              <a:gd name="connsiteY1" fmla="*/ 0 h 228600"/>
              <a:gd name="connsiteX2" fmla="*/ 1153798 w 1153798"/>
              <a:gd name="connsiteY2" fmla="*/ 228600 h 228600"/>
              <a:gd name="connsiteX3" fmla="*/ 0 w 1153798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798" h="228600">
                <a:moveTo>
                  <a:pt x="0" y="0"/>
                </a:moveTo>
                <a:lnTo>
                  <a:pt x="1153798" y="0"/>
                </a:lnTo>
                <a:lnTo>
                  <a:pt x="1153798" y="228600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noFill/>
              </a:defRPr>
            </a:lvl1pPr>
          </a:lstStyle>
          <a:p>
            <a:pPr marL="0" lvl="0" algn="ctr" defTabSz="914400"/>
            <a:r>
              <a:rPr lang="en-US" dirty="0"/>
              <a:t>Blank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C446445-A77A-DF98-5C01-9461B0B0ABF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07048" y="1793366"/>
            <a:ext cx="445752" cy="2590800"/>
          </a:xfrm>
          <a:custGeom>
            <a:avLst/>
            <a:gdLst>
              <a:gd name="connsiteX0" fmla="*/ 0 w 445752"/>
              <a:gd name="connsiteY0" fmla="*/ 0 h 2590800"/>
              <a:gd name="connsiteX1" fmla="*/ 445752 w 445752"/>
              <a:gd name="connsiteY1" fmla="*/ 0 h 2590800"/>
              <a:gd name="connsiteX2" fmla="*/ 445752 w 445752"/>
              <a:gd name="connsiteY2" fmla="*/ 2590800 h 2590800"/>
              <a:gd name="connsiteX3" fmla="*/ 0 w 445752"/>
              <a:gd name="connsiteY3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52" h="2590800">
                <a:moveTo>
                  <a:pt x="0" y="0"/>
                </a:moveTo>
                <a:lnTo>
                  <a:pt x="445752" y="0"/>
                </a:lnTo>
                <a:lnTo>
                  <a:pt x="445752" y="2590800"/>
                </a:lnTo>
                <a:lnTo>
                  <a:pt x="0" y="2590800"/>
                </a:lnTo>
                <a:close/>
              </a:path>
            </a:pathLst>
          </a:cu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noFill/>
              </a:defRPr>
            </a:lvl1pPr>
          </a:lstStyle>
          <a:p>
            <a:pPr marL="0" lvl="0" algn="ctr" defTabSz="91440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515976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4">
          <p15:clr>
            <a:srgbClr val="547EBF"/>
          </p15:clr>
        </p15:guide>
        <p15:guide id="2" orient="horz" pos="2448">
          <p15:clr>
            <a:srgbClr val="FBAE40"/>
          </p15:clr>
        </p15:guide>
        <p15:guide id="3" pos="2112">
          <p15:clr>
            <a:srgbClr val="547EBF"/>
          </p15:clr>
        </p15:guide>
        <p15:guide id="4" orient="horz" pos="460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pos="4509">
          <p15:clr>
            <a:srgbClr val="FBAE40"/>
          </p15:clr>
        </p15:guide>
        <p15:guide id="7" pos="6044">
          <p15:clr>
            <a:srgbClr val="FBAE40"/>
          </p15:clr>
        </p15:guide>
        <p15:guide id="8" pos="3168">
          <p15:clr>
            <a:srgbClr val="FBAE40"/>
          </p15:clr>
        </p15:guide>
        <p15:guide id="9" pos="2400">
          <p15:clr>
            <a:srgbClr val="FBAE40"/>
          </p15:clr>
        </p15:guide>
        <p15:guide id="10" pos="1824">
          <p15:clr>
            <a:srgbClr val="FBAE40"/>
          </p15:clr>
        </p15:guide>
        <p15:guide id="11" pos="288">
          <p15:clr>
            <a:srgbClr val="FBAE40"/>
          </p15:clr>
        </p15:guide>
        <p15:guide id="12" pos="39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fold Insid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2958" y="5304457"/>
            <a:ext cx="2347737" cy="82296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 b="1" cap="all" spc="1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15C248F-577B-0F17-9B56-686B83F28B6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63549" y="477817"/>
            <a:ext cx="2889251" cy="4475183"/>
          </a:xfrm>
          <a:noFill/>
        </p:spPr>
        <p:txBody>
          <a:bodyPr tIns="27432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DD62012-93F7-ADCC-50CF-BC8DB8B8A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2958" y="6248009"/>
            <a:ext cx="2033759" cy="344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1" cap="all" spc="100" baseline="0">
                <a:solidFill>
                  <a:schemeClr val="tx1"/>
                </a:solidFill>
                <a:latin typeface="+mj-lt"/>
              </a:defRPr>
            </a:lvl1pPr>
            <a:lvl2pPr marL="377190" indent="0" algn="l">
              <a:buNone/>
              <a:defRPr sz="800">
                <a:solidFill>
                  <a:schemeClr val="bg1"/>
                </a:solidFill>
              </a:defRPr>
            </a:lvl2pPr>
            <a:lvl3pPr marL="754380" indent="0" algn="l">
              <a:buNone/>
              <a:defRPr sz="800">
                <a:solidFill>
                  <a:schemeClr val="bg1"/>
                </a:solidFill>
              </a:defRPr>
            </a:lvl3pPr>
            <a:lvl4pPr marL="1131570" indent="0" algn="l">
              <a:buNone/>
              <a:defRPr sz="800">
                <a:solidFill>
                  <a:schemeClr val="bg1"/>
                </a:solidFill>
              </a:defRPr>
            </a:lvl4pPr>
            <a:lvl5pPr marL="1508760" indent="0" algn="l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A41E763A-1C92-B3F7-DD73-A02CF7CA35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2958" y="6713028"/>
            <a:ext cx="2347737" cy="85235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900" b="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82538D-D9FE-DE0C-2D31-3FBA33333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88892" y="2405786"/>
            <a:ext cx="3810001" cy="2103120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0" y="477817"/>
            <a:ext cx="1621165" cy="9285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CE9C248-8810-2220-B030-6CF2898E4F3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10000" y="1543522"/>
            <a:ext cx="2462222" cy="83259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900" b="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0" y="2551276"/>
            <a:ext cx="2428875" cy="1218488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200" b="1" i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481A-AC22-ACFF-3E51-40A9B8F705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0000" y="3933866"/>
            <a:ext cx="2443088" cy="213427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000" b="1" cap="all" spc="100" baseline="0">
                <a:solidFill>
                  <a:schemeClr val="bg1"/>
                </a:solidFill>
                <a:latin typeface="+mj-lt"/>
              </a:defRPr>
            </a:lvl1pPr>
            <a:lvl2pPr marL="377190" indent="0" algn="l">
              <a:buNone/>
              <a:defRPr sz="800">
                <a:solidFill>
                  <a:schemeClr val="bg1"/>
                </a:solidFill>
              </a:defRPr>
            </a:lvl2pPr>
            <a:lvl3pPr marL="754380" indent="0" algn="l">
              <a:buNone/>
              <a:defRPr sz="800">
                <a:solidFill>
                  <a:schemeClr val="bg1"/>
                </a:solidFill>
              </a:defRPr>
            </a:lvl3pPr>
            <a:lvl4pPr marL="1131570" indent="0" algn="l">
              <a:buNone/>
              <a:defRPr sz="800">
                <a:solidFill>
                  <a:schemeClr val="bg1"/>
                </a:solidFill>
              </a:defRPr>
            </a:lvl4pPr>
            <a:lvl5pPr marL="1508760" indent="0" algn="l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D51A6F9D-1997-1CDF-8645-E270DEA256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10000" y="4165070"/>
            <a:ext cx="2443088" cy="2851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00" b="1" i="1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4118D991-EC75-05B0-73FA-F8F2494DFB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10000" y="4710244"/>
            <a:ext cx="2563059" cy="85235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FAFB201-A050-C771-0585-2F7EA9FA3E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0000" y="5643693"/>
            <a:ext cx="1789919" cy="344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1" cap="all" spc="100" baseline="0">
                <a:solidFill>
                  <a:schemeClr val="tx1"/>
                </a:solidFill>
                <a:latin typeface="+mj-lt"/>
              </a:defRPr>
            </a:lvl1pPr>
            <a:lvl2pPr marL="377190" indent="0" algn="l">
              <a:buNone/>
              <a:defRPr sz="800">
                <a:solidFill>
                  <a:schemeClr val="bg1"/>
                </a:solidFill>
              </a:defRPr>
            </a:lvl2pPr>
            <a:lvl3pPr marL="754380" indent="0" algn="l">
              <a:buNone/>
              <a:defRPr sz="800">
                <a:solidFill>
                  <a:schemeClr val="bg1"/>
                </a:solidFill>
              </a:defRPr>
            </a:lvl3pPr>
            <a:lvl4pPr marL="1131570" indent="0" algn="l">
              <a:buNone/>
              <a:defRPr sz="800">
                <a:solidFill>
                  <a:schemeClr val="bg1"/>
                </a:solidFill>
              </a:defRPr>
            </a:lvl4pPr>
            <a:lvl5pPr marL="1508760" indent="0" algn="l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D28565-418D-614A-4D8A-FAA5DC928B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0000" y="6130331"/>
            <a:ext cx="2428961" cy="1486811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900" b="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DA1E0E-0373-C71E-07B2-A841FAFCF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84080" y="3502688"/>
            <a:ext cx="274320" cy="3810000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05602" y="457199"/>
            <a:ext cx="2889249" cy="1948587"/>
          </a:xfrm>
          <a:noFill/>
        </p:spPr>
        <p:txBody>
          <a:bodyPr tIns="274320">
            <a:normAutofit/>
          </a:bodyPr>
          <a:lstStyle>
            <a:lvl1pPr marL="0" indent="0" algn="ctr">
              <a:buNone/>
              <a:defRPr sz="14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64EA665-2F47-3154-351E-F3A2BD9984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66593" y="2590800"/>
            <a:ext cx="2352673" cy="83259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900" b="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70B3764-7EB5-FE7C-FAB0-FCD9098BB39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6593" y="3502688"/>
            <a:ext cx="2434539" cy="9475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1000"/>
              </a:spcBef>
              <a:buNone/>
              <a:defRPr sz="1000"/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23E1A197-401A-8FFE-C31B-1053DB84EF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66593" y="4624816"/>
            <a:ext cx="2443173" cy="2992326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900" b="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32EC872-481F-9DFB-DB93-7FC667A1F2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04906" y="0"/>
            <a:ext cx="2845320" cy="876415"/>
          </a:xfrm>
          <a:custGeom>
            <a:avLst/>
            <a:gdLst>
              <a:gd name="connsiteX0" fmla="*/ 0 w 2845320"/>
              <a:gd name="connsiteY0" fmla="*/ 0 h 876415"/>
              <a:gd name="connsiteX1" fmla="*/ 2845320 w 2845320"/>
              <a:gd name="connsiteY1" fmla="*/ 0 h 876415"/>
              <a:gd name="connsiteX2" fmla="*/ 2825274 w 2845320"/>
              <a:gd name="connsiteY2" fmla="*/ 41614 h 876415"/>
              <a:gd name="connsiteX3" fmla="*/ 1422660 w 2845320"/>
              <a:gd name="connsiteY3" fmla="*/ 876415 h 876415"/>
              <a:gd name="connsiteX4" fmla="*/ 20047 w 2845320"/>
              <a:gd name="connsiteY4" fmla="*/ 41614 h 87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5320" h="876415">
                <a:moveTo>
                  <a:pt x="0" y="0"/>
                </a:moveTo>
                <a:lnTo>
                  <a:pt x="2845320" y="0"/>
                </a:lnTo>
                <a:lnTo>
                  <a:pt x="2825274" y="41614"/>
                </a:lnTo>
                <a:cubicBezTo>
                  <a:pt x="2555154" y="538859"/>
                  <a:pt x="2028327" y="876415"/>
                  <a:pt x="1422660" y="876415"/>
                </a:cubicBezTo>
                <a:cubicBezTo>
                  <a:pt x="816993" y="876415"/>
                  <a:pt x="290167" y="538859"/>
                  <a:pt x="20047" y="41614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noFill/>
              </a:defRPr>
            </a:lvl1pPr>
          </a:lstStyle>
          <a:p>
            <a:pPr marL="0" lvl="0" algn="ctr" defTabSz="914400"/>
            <a:r>
              <a:rPr lang="en-US" dirty="0"/>
              <a:t>Blank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50FD81-C5FF-7E04-852A-F6E347A56B0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0" y="4515866"/>
            <a:ext cx="1153798" cy="228600"/>
          </a:xfrm>
          <a:custGeom>
            <a:avLst/>
            <a:gdLst>
              <a:gd name="connsiteX0" fmla="*/ 0 w 1153798"/>
              <a:gd name="connsiteY0" fmla="*/ 0 h 228600"/>
              <a:gd name="connsiteX1" fmla="*/ 1153798 w 1153798"/>
              <a:gd name="connsiteY1" fmla="*/ 0 h 228600"/>
              <a:gd name="connsiteX2" fmla="*/ 1153798 w 1153798"/>
              <a:gd name="connsiteY2" fmla="*/ 228600 h 228600"/>
              <a:gd name="connsiteX3" fmla="*/ 0 w 1153798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798" h="228600">
                <a:moveTo>
                  <a:pt x="0" y="0"/>
                </a:moveTo>
                <a:lnTo>
                  <a:pt x="1153798" y="0"/>
                </a:lnTo>
                <a:lnTo>
                  <a:pt x="1153798" y="228600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noFill/>
              </a:defRPr>
            </a:lvl1pPr>
          </a:lstStyle>
          <a:p>
            <a:pPr marL="0" lvl="0" algn="ctr" defTabSz="914400"/>
            <a:r>
              <a:rPr lang="en-US" dirty="0"/>
              <a:t>Blank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79094-B730-A15E-A4CE-E894F87CBC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88892" y="2405786"/>
            <a:ext cx="463908" cy="2103120"/>
          </a:xfrm>
          <a:custGeom>
            <a:avLst/>
            <a:gdLst>
              <a:gd name="connsiteX0" fmla="*/ 0 w 445752"/>
              <a:gd name="connsiteY0" fmla="*/ 0 h 2590800"/>
              <a:gd name="connsiteX1" fmla="*/ 445752 w 445752"/>
              <a:gd name="connsiteY1" fmla="*/ 0 h 2590800"/>
              <a:gd name="connsiteX2" fmla="*/ 445752 w 445752"/>
              <a:gd name="connsiteY2" fmla="*/ 2590800 h 2590800"/>
              <a:gd name="connsiteX3" fmla="*/ 0 w 445752"/>
              <a:gd name="connsiteY3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52" h="2590800">
                <a:moveTo>
                  <a:pt x="0" y="0"/>
                </a:moveTo>
                <a:lnTo>
                  <a:pt x="445752" y="0"/>
                </a:lnTo>
                <a:lnTo>
                  <a:pt x="445752" y="2590800"/>
                </a:lnTo>
                <a:lnTo>
                  <a:pt x="0" y="2590800"/>
                </a:lnTo>
                <a:close/>
              </a:path>
            </a:pathLst>
          </a:custGeom>
          <a:solidFill>
            <a:schemeClr val="accent3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noFill/>
              </a:defRPr>
            </a:lvl1pPr>
          </a:lstStyle>
          <a:p>
            <a:pPr marL="0" lvl="0" algn="ctr" defTabSz="91440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65438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4">
          <p15:clr>
            <a:srgbClr val="547EBF"/>
          </p15:clr>
        </p15:guide>
        <p15:guide id="2" orient="horz" pos="2448">
          <p15:clr>
            <a:srgbClr val="FBAE40"/>
          </p15:clr>
        </p15:guide>
        <p15:guide id="3" pos="2112">
          <p15:clr>
            <a:srgbClr val="547EBF"/>
          </p15:clr>
        </p15:guide>
        <p15:guide id="4" orient="horz" pos="460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pos="4509">
          <p15:clr>
            <a:srgbClr val="FBAE40"/>
          </p15:clr>
        </p15:guide>
        <p15:guide id="7" pos="6044">
          <p15:clr>
            <a:srgbClr val="FBAE40"/>
          </p15:clr>
        </p15:guide>
        <p15:guide id="8" pos="3168">
          <p15:clr>
            <a:srgbClr val="FBAE40"/>
          </p15:clr>
        </p15:guide>
        <p15:guide id="9" pos="2400">
          <p15:clr>
            <a:srgbClr val="FBAE40"/>
          </p15:clr>
        </p15:guide>
        <p15:guide id="10" pos="1824">
          <p15:clr>
            <a:srgbClr val="FBAE40"/>
          </p15:clr>
        </p15:guide>
        <p15:guide id="11" pos="288">
          <p15:clr>
            <a:srgbClr val="FBAE40"/>
          </p15:clr>
        </p15:guide>
        <p15:guide id="12" pos="39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86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4">
          <p15:clr>
            <a:srgbClr val="547EBF"/>
          </p15:clr>
        </p15:guide>
        <p15:guide id="2" orient="horz" pos="2448">
          <p15:clr>
            <a:srgbClr val="FBAE40"/>
          </p15:clr>
        </p15:guide>
        <p15:guide id="3" pos="2112">
          <p15:clr>
            <a:srgbClr val="547EBF"/>
          </p15:clr>
        </p15:guide>
        <p15:guide id="4" orient="horz" pos="460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pos="4509">
          <p15:clr>
            <a:srgbClr val="FBAE40"/>
          </p15:clr>
        </p15:guide>
        <p15:guide id="7" pos="6044">
          <p15:clr>
            <a:srgbClr val="FBAE40"/>
          </p15:clr>
        </p15:guide>
        <p15:guide id="8" pos="3168">
          <p15:clr>
            <a:srgbClr val="FBAE40"/>
          </p15:clr>
        </p15:guide>
        <p15:guide id="9" pos="2400" userDrawn="1">
          <p15:clr>
            <a:srgbClr val="FBAE40"/>
          </p15:clr>
        </p15:guide>
        <p15:guide id="10" pos="1824">
          <p15:clr>
            <a:srgbClr val="FBAE40"/>
          </p15:clr>
        </p15:guide>
        <p15:guide id="11" pos="288">
          <p15:clr>
            <a:srgbClr val="FBAE40"/>
          </p15:clr>
        </p15:guide>
        <p15:guide id="12" pos="3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70319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72CD0-8AE2-403D-BC5A-E9768D13DA7F}" type="datetimeFigureOut">
              <a:rPr lang="en-US" smtClean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4765" y="7203864"/>
            <a:ext cx="23888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690" y="7203864"/>
            <a:ext cx="270319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45621-FB72-491B-A41E-B21F020BD9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7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2" r:id="rId3"/>
  </p:sldLayoutIdLst>
  <p:txStyles>
    <p:titleStyle>
      <a:lvl1pPr algn="l" defTabSz="754380" rtl="0" eaLnBrk="1" latinLnBrk="0" hangingPunct="1">
        <a:spcBef>
          <a:spcPct val="0"/>
        </a:spcBef>
        <a:buNone/>
        <a:defRPr sz="363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eppim@ch-toulon.fr" TargetMode="External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10.jpeg"/><Relationship Id="rId21" Type="http://schemas.openxmlformats.org/officeDocument/2006/relationships/image" Target="../media/image26.png"/><Relationship Id="rId7" Type="http://schemas.openxmlformats.org/officeDocument/2006/relationships/hyperlink" Target="http://www.ch-toulon.fr/" TargetMode="Externa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24" Type="http://schemas.openxmlformats.org/officeDocument/2006/relationships/image" Target="../media/image29.svg"/><Relationship Id="rId5" Type="http://schemas.openxmlformats.org/officeDocument/2006/relationships/image" Target="../media/image12.jpe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06">
            <a:extLst>
              <a:ext uri="{FF2B5EF4-FFF2-40B4-BE49-F238E27FC236}">
                <a16:creationId xmlns:a16="http://schemas.microsoft.com/office/drawing/2014/main" id="{45AEED6F-40F4-6293-D2D5-60381723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0" y="472579"/>
            <a:ext cx="2754648" cy="1066800"/>
          </a:xfrm>
        </p:spPr>
        <p:txBody>
          <a:bodyPr/>
          <a:lstStyle/>
          <a:p>
            <a:pPr algn="ct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EN QUOI CONSISTE CETTE CONSULTATION ?</a:t>
            </a:r>
          </a:p>
        </p:txBody>
      </p:sp>
      <p:pic>
        <p:nvPicPr>
          <p:cNvPr id="1030" name="Picture 6" descr="Online doctor concept">
            <a:extLst>
              <a:ext uri="{FF2B5EF4-FFF2-40B4-BE49-F238E27FC236}">
                <a16:creationId xmlns:a16="http://schemas.microsoft.com/office/drawing/2014/main" id="{9671937C-E320-A246-3F63-C849AE30C44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20833" b="11827"/>
          <a:stretch/>
        </p:blipFill>
        <p:spPr bwMode="auto">
          <a:xfrm>
            <a:off x="7526252" y="990600"/>
            <a:ext cx="1796607" cy="271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miling doctor person concept man in medical uniform with stethoscope health care and medicine">
            <a:extLst>
              <a:ext uri="{FF2B5EF4-FFF2-40B4-BE49-F238E27FC236}">
                <a16:creationId xmlns:a16="http://schemas.microsoft.com/office/drawing/2014/main" id="{4F3B26A7-3727-0EFC-91C3-6032FF2B9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" y="2735140"/>
            <a:ext cx="2057400" cy="21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harmacist">
            <a:extLst>
              <a:ext uri="{FF2B5EF4-FFF2-40B4-BE49-F238E27FC236}">
                <a16:creationId xmlns:a16="http://schemas.microsoft.com/office/drawing/2014/main" id="{1BE51826-EFC5-026B-4A4D-77DC3DF14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B4DFFF"/>
              </a:clrFrom>
              <a:clrTo>
                <a:srgbClr val="B4D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t="6817" r="9372" b="6549"/>
          <a:stretch/>
        </p:blipFill>
        <p:spPr bwMode="auto">
          <a:xfrm>
            <a:off x="850613" y="5095732"/>
            <a:ext cx="2035035" cy="20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41039E10-0771-89BF-B3C1-95B93E2A964A}"/>
              </a:ext>
            </a:extLst>
          </p:cNvPr>
          <p:cNvSpPr txBox="1"/>
          <p:nvPr/>
        </p:nvSpPr>
        <p:spPr>
          <a:xfrm>
            <a:off x="2895600" y="0"/>
            <a:ext cx="3874646" cy="777240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01D29C89-EDE7-8D2C-328D-8DA7F06013AF}"/>
              </a:ext>
            </a:extLst>
          </p:cNvPr>
          <p:cNvGrpSpPr/>
          <p:nvPr/>
        </p:nvGrpSpPr>
        <p:grpSpPr>
          <a:xfrm>
            <a:off x="4343400" y="-152400"/>
            <a:ext cx="2393801" cy="2927556"/>
            <a:chOff x="4334321" y="0"/>
            <a:chExt cx="2515021" cy="3079265"/>
          </a:xfrm>
        </p:grpSpPr>
        <p:pic>
          <p:nvPicPr>
            <p:cNvPr id="1042" name="Picture 18" descr="Family nutritionist Happy doctor Healthy nutrition and diet plan Vector character in flat style">
              <a:extLst>
                <a:ext uri="{FF2B5EF4-FFF2-40B4-BE49-F238E27FC236}">
                  <a16:creationId xmlns:a16="http://schemas.microsoft.com/office/drawing/2014/main" id="{E2BC4920-3FD4-86A2-4ADC-892A3EE64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321" y="0"/>
              <a:ext cx="2482977" cy="2482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Ilustration of apples centimeter tape and dumbbels Healthy lifestyle and weight loss concept">
              <a:extLst>
                <a:ext uri="{FF2B5EF4-FFF2-40B4-BE49-F238E27FC236}">
                  <a16:creationId xmlns:a16="http://schemas.microsoft.com/office/drawing/2014/main" id="{D6452E3E-5086-1A82-8A41-B4104EB02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418" y="1393341"/>
              <a:ext cx="1685924" cy="1685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6" name="Picture 22" descr="Woman visiting psychologist">
            <a:extLst>
              <a:ext uri="{FF2B5EF4-FFF2-40B4-BE49-F238E27FC236}">
                <a16:creationId xmlns:a16="http://schemas.microsoft.com/office/drawing/2014/main" id="{8CF2B80E-B935-3E5F-62EC-0D07067DB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74" y="1782475"/>
            <a:ext cx="3098926" cy="17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Placeholder 46">
            <a:extLst>
              <a:ext uri="{FF2B5EF4-FFF2-40B4-BE49-F238E27FC236}">
                <a16:creationId xmlns:a16="http://schemas.microsoft.com/office/drawing/2014/main" id="{A64B7B7E-A254-C9FA-3A2C-1064701A229B}"/>
              </a:ext>
            </a:extLst>
          </p:cNvPr>
          <p:cNvSpPr txBox="1">
            <a:spLocks/>
          </p:cNvSpPr>
          <p:nvPr/>
        </p:nvSpPr>
        <p:spPr>
          <a:xfrm>
            <a:off x="6896501" y="286059"/>
            <a:ext cx="2983353" cy="9806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754380" rtl="0" eaLnBrk="1" latinLnBrk="0" hangingPunct="1">
              <a:lnSpc>
                <a:spcPct val="10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500" b="1" kern="1200" cap="all" spc="10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7719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98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5438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5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3157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485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0876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485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Le compte rendu de LA consultation EST TRANSMIS A VOTRE MÉDÉCIN TRAITANT,</a:t>
            </a:r>
          </a:p>
        </p:txBody>
      </p:sp>
      <p:pic>
        <p:nvPicPr>
          <p:cNvPr id="1050" name="Picture 26" descr="Hospital service concept flat illustration.">
            <a:extLst>
              <a:ext uri="{FF2B5EF4-FFF2-40B4-BE49-F238E27FC236}">
                <a16:creationId xmlns:a16="http://schemas.microsoft.com/office/drawing/2014/main" id="{CD2E5875-71D7-6AD7-4E34-EF5FB3682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44" y="5928071"/>
            <a:ext cx="2625796" cy="187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Placeholder 45">
            <a:extLst>
              <a:ext uri="{FF2B5EF4-FFF2-40B4-BE49-F238E27FC236}">
                <a16:creationId xmlns:a16="http://schemas.microsoft.com/office/drawing/2014/main" id="{0E781436-C7C4-909A-2897-9591C84A5C21}"/>
              </a:ext>
            </a:extLst>
          </p:cNvPr>
          <p:cNvSpPr txBox="1">
            <a:spLocks/>
          </p:cNvSpPr>
          <p:nvPr/>
        </p:nvSpPr>
        <p:spPr>
          <a:xfrm>
            <a:off x="398375" y="4774852"/>
            <a:ext cx="1789919" cy="438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438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 cap="all" spc="1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cap="none" dirty="0">
                <a:solidFill>
                  <a:srgbClr val="C00000"/>
                </a:solidFill>
              </a:rPr>
              <a:t>Le </a:t>
            </a:r>
            <a:r>
              <a:rPr lang="fr-FR" sz="1400" cap="none" dirty="0">
                <a:solidFill>
                  <a:srgbClr val="C00000"/>
                </a:solidFill>
              </a:rPr>
              <a:t>médecin</a:t>
            </a:r>
          </a:p>
        </p:txBody>
      </p:sp>
      <p:sp>
        <p:nvSpPr>
          <p:cNvPr id="40" name="Text Placeholder 45">
            <a:extLst>
              <a:ext uri="{FF2B5EF4-FFF2-40B4-BE49-F238E27FC236}">
                <a16:creationId xmlns:a16="http://schemas.microsoft.com/office/drawing/2014/main" id="{64511948-C3F1-268C-6413-5730C08A3294}"/>
              </a:ext>
            </a:extLst>
          </p:cNvPr>
          <p:cNvSpPr txBox="1">
            <a:spLocks/>
          </p:cNvSpPr>
          <p:nvPr/>
        </p:nvSpPr>
        <p:spPr>
          <a:xfrm>
            <a:off x="1332821" y="7257365"/>
            <a:ext cx="2418253" cy="438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438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 cap="all" spc="1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cap="none" dirty="0">
                <a:solidFill>
                  <a:srgbClr val="C00000"/>
                </a:solidFill>
              </a:rPr>
              <a:t>Le pharmacien</a:t>
            </a:r>
          </a:p>
        </p:txBody>
      </p:sp>
      <p:sp>
        <p:nvSpPr>
          <p:cNvPr id="45" name="Text Placeholder 45">
            <a:extLst>
              <a:ext uri="{FF2B5EF4-FFF2-40B4-BE49-F238E27FC236}">
                <a16:creationId xmlns:a16="http://schemas.microsoft.com/office/drawing/2014/main" id="{D109D97B-7265-9CE8-45AE-4D2005B17A44}"/>
              </a:ext>
            </a:extLst>
          </p:cNvPr>
          <p:cNvSpPr txBox="1">
            <a:spLocks/>
          </p:cNvSpPr>
          <p:nvPr/>
        </p:nvSpPr>
        <p:spPr>
          <a:xfrm>
            <a:off x="3154633" y="3447365"/>
            <a:ext cx="2662411" cy="438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438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 cap="all" spc="1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75438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cap="none" dirty="0">
                <a:solidFill>
                  <a:srgbClr val="C00000"/>
                </a:solidFill>
              </a:rPr>
              <a:t>Le </a:t>
            </a:r>
            <a:r>
              <a:rPr lang="fr-FR" sz="1400" cap="none" dirty="0">
                <a:solidFill>
                  <a:srgbClr val="C00000"/>
                </a:solidFill>
              </a:rPr>
              <a:t>diététicien</a:t>
            </a:r>
            <a:r>
              <a:rPr lang="en-US" sz="1400" cap="none" dirty="0">
                <a:solidFill>
                  <a:srgbClr val="C00000"/>
                </a:solidFill>
              </a:rPr>
              <a:t>, le </a:t>
            </a:r>
            <a:r>
              <a:rPr lang="fr-FR" sz="1400" cap="none" dirty="0">
                <a:solidFill>
                  <a:srgbClr val="C00000"/>
                </a:solidFill>
              </a:rPr>
              <a:t>psychologue</a:t>
            </a:r>
            <a:r>
              <a:rPr lang="en-US" sz="1400" cap="none" dirty="0">
                <a:solidFill>
                  <a:srgbClr val="C00000"/>
                </a:solidFill>
              </a:rPr>
              <a:t>, l’assistant social, l’infirmier…</a:t>
            </a:r>
          </a:p>
        </p:txBody>
      </p:sp>
      <p:sp>
        <p:nvSpPr>
          <p:cNvPr id="2" name="Title 106">
            <a:extLst>
              <a:ext uri="{FF2B5EF4-FFF2-40B4-BE49-F238E27FC236}">
                <a16:creationId xmlns:a16="http://schemas.microsoft.com/office/drawing/2014/main" id="{95F2F41A-1EC9-9F3C-6E0F-C8780CC37EA1}"/>
              </a:ext>
            </a:extLst>
          </p:cNvPr>
          <p:cNvSpPr txBox="1">
            <a:spLocks/>
          </p:cNvSpPr>
          <p:nvPr/>
        </p:nvSpPr>
        <p:spPr>
          <a:xfrm>
            <a:off x="164776" y="1632156"/>
            <a:ext cx="2568256" cy="1066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543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cap="all" spc="10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050" b="0" cap="none" dirty="0">
                <a:solidFill>
                  <a:srgbClr val="C00000"/>
                </a:solidFill>
              </a:rPr>
              <a:t>Vous allez rencontrer 3 ou 4 professionnels de santé avec qui vous échangerez à propos de vos médicaments et qui vous apporteront des aides et des conseils pour améliorer votre prise en charge médicamenteuse : </a:t>
            </a:r>
          </a:p>
        </p:txBody>
      </p:sp>
      <p:sp>
        <p:nvSpPr>
          <p:cNvPr id="4" name="Title 106">
            <a:extLst>
              <a:ext uri="{FF2B5EF4-FFF2-40B4-BE49-F238E27FC236}">
                <a16:creationId xmlns:a16="http://schemas.microsoft.com/office/drawing/2014/main" id="{B9165DA9-0D72-F045-5F32-C1EB7DD14E1C}"/>
              </a:ext>
            </a:extLst>
          </p:cNvPr>
          <p:cNvSpPr txBox="1">
            <a:spLocks/>
          </p:cNvSpPr>
          <p:nvPr/>
        </p:nvSpPr>
        <p:spPr>
          <a:xfrm>
            <a:off x="3446147" y="6616009"/>
            <a:ext cx="2848585" cy="1066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543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cap="all" spc="10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050" b="0" u="sng" cap="none" dirty="0">
                <a:solidFill>
                  <a:srgbClr val="7D2F2F"/>
                </a:solidFill>
              </a:rPr>
              <a:t>Si vous êtes aidé par un tiers dans la gestion de vos traitements, n’hésitez pas à être accompagné de cette personne le jour de votre venue au CEPPIM</a:t>
            </a:r>
          </a:p>
          <a:p>
            <a:pPr algn="ctr"/>
            <a:endParaRPr lang="fr-FR" sz="1050" b="0" u="sng" cap="none" dirty="0">
              <a:solidFill>
                <a:srgbClr val="C00000"/>
              </a:solidFill>
            </a:endParaRPr>
          </a:p>
          <a:p>
            <a:pPr algn="ctr"/>
            <a:endParaRPr lang="fr-FR" sz="1050" b="0" u="sng" cap="none" dirty="0">
              <a:solidFill>
                <a:srgbClr val="C00000"/>
              </a:solidFill>
            </a:endParaRPr>
          </a:p>
          <a:p>
            <a:pPr algn="ctr"/>
            <a:endParaRPr lang="fr-FR" sz="1050" b="0" u="sng" cap="none" dirty="0">
              <a:solidFill>
                <a:srgbClr val="C00000"/>
              </a:solidFill>
            </a:endParaRPr>
          </a:p>
        </p:txBody>
      </p:sp>
      <p:sp>
        <p:nvSpPr>
          <p:cNvPr id="7" name="Title 106">
            <a:extLst>
              <a:ext uri="{FF2B5EF4-FFF2-40B4-BE49-F238E27FC236}">
                <a16:creationId xmlns:a16="http://schemas.microsoft.com/office/drawing/2014/main" id="{0DA4F06A-AAF1-0589-49A1-23D21255B4E4}"/>
              </a:ext>
            </a:extLst>
          </p:cNvPr>
          <p:cNvSpPr txBox="1">
            <a:spLocks/>
          </p:cNvSpPr>
          <p:nvPr/>
        </p:nvSpPr>
        <p:spPr>
          <a:xfrm>
            <a:off x="7104050" y="5486400"/>
            <a:ext cx="2568256" cy="1066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543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cap="all" spc="10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050" b="0" cap="none" dirty="0">
                <a:solidFill>
                  <a:srgbClr val="C00000"/>
                </a:solidFill>
              </a:rPr>
              <a:t>Notre équipe CEPPIM sera présente pour votre suivi et restera en contact avec les professionnels de santé qui  vous suivent habituellement. </a:t>
            </a:r>
          </a:p>
          <a:p>
            <a:pPr algn="just"/>
            <a:endParaRPr lang="fr-FR" sz="1000" b="0" i="1" cap="none" dirty="0">
              <a:solidFill>
                <a:srgbClr val="C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9F41F6-ED10-DD55-793F-50878AE4B6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121212"/>
              </a:clrFrom>
              <a:clrTo>
                <a:srgbClr val="12121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1870" y="7585090"/>
            <a:ext cx="2568256" cy="23611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2F5C0E8-A78A-1D52-972E-027DB28C283C}"/>
              </a:ext>
            </a:extLst>
          </p:cNvPr>
          <p:cNvSpPr txBox="1"/>
          <p:nvPr/>
        </p:nvSpPr>
        <p:spPr>
          <a:xfrm>
            <a:off x="1411112" y="6627168"/>
            <a:ext cx="1027288" cy="230832"/>
          </a:xfrm>
          <a:prstGeom prst="rect">
            <a:avLst/>
          </a:prstGeom>
          <a:solidFill>
            <a:srgbClr val="7797C6"/>
          </a:solidFill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PHARMACIEN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13DD42E8-6E93-E444-0EE6-EDEA5213AD38}"/>
              </a:ext>
            </a:extLst>
          </p:cNvPr>
          <p:cNvSpPr txBox="1">
            <a:spLocks/>
          </p:cNvSpPr>
          <p:nvPr/>
        </p:nvSpPr>
        <p:spPr>
          <a:xfrm>
            <a:off x="6977071" y="3964179"/>
            <a:ext cx="2895199" cy="9806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754380" rtl="0" eaLnBrk="1" latinLnBrk="0" hangingPunct="1">
              <a:lnSpc>
                <a:spcPct val="10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500" b="1" kern="1200" cap="all" spc="10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7719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98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5438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5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3157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485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0876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485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VOTRE PHARMACIEN d’Officine, et vos autres professionnels de santé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D1AFC76-D664-78D0-92DE-DF78D7754D7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0F7E5"/>
              </a:clrFrom>
              <a:clrTo>
                <a:srgbClr val="F0F7E5">
                  <a:alpha val="0"/>
                </a:srgbClr>
              </a:clrTo>
            </a:clrChange>
          </a:blip>
          <a:srcRect b="4775"/>
          <a:stretch/>
        </p:blipFill>
        <p:spPr>
          <a:xfrm>
            <a:off x="5638800" y="3082809"/>
            <a:ext cx="988615" cy="184550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A5BAB2F-8832-632A-B50E-6D589A856CFA}"/>
              </a:ext>
            </a:extLst>
          </p:cNvPr>
          <p:cNvSpPr txBox="1"/>
          <p:nvPr/>
        </p:nvSpPr>
        <p:spPr>
          <a:xfrm>
            <a:off x="3446147" y="5080712"/>
            <a:ext cx="284858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0" cap="none" dirty="0">
                <a:solidFill>
                  <a:srgbClr val="C00000"/>
                </a:solidFill>
                <a:latin typeface="+mj-lt"/>
              </a:rPr>
              <a:t>A l’issue de votre consultation CEPPIM, il est possible que vos traitements soient modifiés. </a:t>
            </a:r>
          </a:p>
        </p:txBody>
      </p:sp>
    </p:spTree>
    <p:extLst>
      <p:ext uri="{BB962C8B-B14F-4D97-AF65-F5344CB8AC3E}">
        <p14:creationId xmlns:p14="http://schemas.microsoft.com/office/powerpoint/2010/main" val="306440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A31D6B9-BBC8-0AE1-7530-DD301EBF9C49}"/>
              </a:ext>
            </a:extLst>
          </p:cNvPr>
          <p:cNvGrpSpPr/>
          <p:nvPr/>
        </p:nvGrpSpPr>
        <p:grpSpPr>
          <a:xfrm>
            <a:off x="7236930" y="1544942"/>
            <a:ext cx="3347788" cy="2902635"/>
            <a:chOff x="0" y="1517315"/>
            <a:chExt cx="3347788" cy="2902635"/>
          </a:xfrm>
        </p:grpSpPr>
        <p:pic>
          <p:nvPicPr>
            <p:cNvPr id="2052" name="Picture 4" descr="People walking and sitting at hospital building. City clinic glass exterior. Flat vector illustration for medical help, emergency, architecture, healthcare concept">
              <a:extLst>
                <a:ext uri="{FF2B5EF4-FFF2-40B4-BE49-F238E27FC236}">
                  <a16:creationId xmlns:a16="http://schemas.microsoft.com/office/drawing/2014/main" id="{82875DC2-8325-67ED-FC74-C3C5AB61D6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1" r="6256"/>
            <a:stretch/>
          </p:blipFill>
          <p:spPr bwMode="auto">
            <a:xfrm>
              <a:off x="0" y="1517315"/>
              <a:ext cx="3347788" cy="2902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A4EBB717-E065-40A5-BBAA-A10BC7F7279C}"/>
                </a:ext>
              </a:extLst>
            </p:cNvPr>
            <p:cNvSpPr txBox="1"/>
            <p:nvPr/>
          </p:nvSpPr>
          <p:spPr>
            <a:xfrm>
              <a:off x="788799" y="2633246"/>
              <a:ext cx="1143000" cy="338554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rgbClr val="20445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HÔPITAL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75665099-F29E-DAE2-8B7D-A27ACE998794}"/>
              </a:ext>
            </a:extLst>
          </p:cNvPr>
          <p:cNvSpPr txBox="1"/>
          <p:nvPr/>
        </p:nvSpPr>
        <p:spPr>
          <a:xfrm>
            <a:off x="2810695" y="2386587"/>
            <a:ext cx="509238" cy="226161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FF4E81-E077-EB43-943E-1C21CA07DDCD}"/>
              </a:ext>
            </a:extLst>
          </p:cNvPr>
          <p:cNvSpPr txBox="1"/>
          <p:nvPr/>
        </p:nvSpPr>
        <p:spPr>
          <a:xfrm>
            <a:off x="3265430" y="2372921"/>
            <a:ext cx="3516370" cy="2145637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05BF780-7B94-6439-D3E4-21EEB9F3F7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86104" y="6081845"/>
            <a:ext cx="2347737" cy="852355"/>
          </a:xfrm>
        </p:spPr>
        <p:txBody>
          <a:bodyPr/>
          <a:lstStyle/>
          <a:p>
            <a:pPr lvl="0" algn="just"/>
            <a:r>
              <a:rPr lang="fr-FR" sz="105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L’iatrogénie</a:t>
            </a:r>
            <a:r>
              <a:rPr lang="fr-FR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désigne l’ensemble des effets indésirables liées à la prise d’un ou plusieurs médicaments. </a:t>
            </a:r>
            <a:br>
              <a:rPr lang="fr-FR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r-FR" sz="10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Notre mission est d’améliorer votre prise en charge et vous aider à mieux comprendre vos traitements.</a:t>
            </a:r>
            <a:endParaRPr lang="en-US" sz="10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628FF558-B9F7-FAC4-2D61-C7B7F24A0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08080" y="0"/>
            <a:ext cx="2428850" cy="649416"/>
          </a:xfrm>
          <a:solidFill>
            <a:srgbClr val="ECE8D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4" name="Picture 6" descr="Flat-hand drawn patient taking a medical examination">
            <a:extLst>
              <a:ext uri="{FF2B5EF4-FFF2-40B4-BE49-F238E27FC236}">
                <a16:creationId xmlns:a16="http://schemas.microsoft.com/office/drawing/2014/main" id="{1E836085-45D3-918B-359F-4E185062B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87921"/>
            <a:ext cx="2443173" cy="16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and drawn flat design people waving illustration">
            <a:extLst>
              <a:ext uri="{FF2B5EF4-FFF2-40B4-BE49-F238E27FC236}">
                <a16:creationId xmlns:a16="http://schemas.microsoft.com/office/drawing/2014/main" id="{D1A9FFED-4308-E2D9-D5E0-FBA8017A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38" y="38067"/>
            <a:ext cx="2589373" cy="17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4DACDA6-176F-578A-9ED7-D8B5781F96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" y="3124200"/>
            <a:ext cx="2895600" cy="304800"/>
          </a:xfrm>
        </p:spPr>
        <p:txBody>
          <a:bodyPr/>
          <a:lstStyle/>
          <a:p>
            <a:pPr algn="ctr"/>
            <a:r>
              <a:rPr lang="fr-FR" sz="1800" b="1" dirty="0">
                <a:solidFill>
                  <a:srgbClr val="C00000"/>
                </a:solidFill>
                <a:latin typeface="+mj-lt"/>
              </a:rPr>
              <a:t>Pourquoi une prise en charge au CEPPIM ?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DA978E1-9194-8B78-1454-74977D92697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02413" y="3976094"/>
            <a:ext cx="2443173" cy="2666739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0" dirty="0">
                <a:latin typeface="+mj-lt"/>
              </a:rPr>
              <a:t>Je prends beaucoup de médicaments (au moins 5)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0" dirty="0">
                <a:latin typeface="+mj-lt"/>
              </a:rPr>
              <a:t>Je ne sais pas toujours pourquoi je prends mes médicaments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0" dirty="0">
                <a:latin typeface="+mj-lt"/>
              </a:rPr>
              <a:t>J’oublie parfois ou souvent de prendre mes médicaments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050" dirty="0">
                <a:latin typeface="+mj-lt"/>
              </a:rPr>
              <a:t>J’ai beaucoup d’effets indésirables à cause de mes médicaments</a:t>
            </a:r>
          </a:p>
          <a:p>
            <a:pPr algn="just"/>
            <a:endParaRPr lang="fr-FR" sz="1000" dirty="0"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000" dirty="0">
              <a:latin typeface="+mj-lt"/>
            </a:endParaRPr>
          </a:p>
        </p:txBody>
      </p:sp>
      <p:pic>
        <p:nvPicPr>
          <p:cNvPr id="2066" name="Picture 18">
            <a:extLst>
              <a:ext uri="{FF2B5EF4-FFF2-40B4-BE49-F238E27FC236}">
                <a16:creationId xmlns:a16="http://schemas.microsoft.com/office/drawing/2014/main" id="{0676D19D-2FF1-F509-2051-ED325351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98" y="7299988"/>
            <a:ext cx="1156102" cy="4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19357687-2F98-2DA2-E46B-E213A1D765F9}"/>
              </a:ext>
            </a:extLst>
          </p:cNvPr>
          <p:cNvSpPr txBox="1">
            <a:spLocks/>
          </p:cNvSpPr>
          <p:nvPr/>
        </p:nvSpPr>
        <p:spPr>
          <a:xfrm>
            <a:off x="3388083" y="1751188"/>
            <a:ext cx="3167187" cy="5146439"/>
          </a:xfrm>
          <a:prstGeom prst="rect">
            <a:avLst/>
          </a:prstGeom>
          <a:solidFill>
            <a:srgbClr val="ECE8DC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75438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7719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5438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3157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0876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NOUS CONTACTER</a:t>
            </a:r>
            <a:endParaRPr lang="en-US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fr-FR" sz="1100" i="0" cap="none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CENTRE HOSPITALIER DE </a:t>
            </a:r>
          </a:p>
          <a:p>
            <a:pPr algn="ctr"/>
            <a:r>
              <a:rPr lang="fr-FR" sz="1100" i="0" cap="none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TOULON S</a:t>
            </a:r>
            <a:r>
              <a:rPr lang="fr-FR" sz="1100" i="0" cap="none" baseline="300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TE</a:t>
            </a:r>
            <a:r>
              <a:rPr lang="fr-FR" sz="1100" i="0" cap="none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 MUSSE</a:t>
            </a:r>
          </a:p>
          <a:p>
            <a:pPr marL="360363" algn="just">
              <a:tabLst>
                <a:tab pos="452438" algn="l"/>
              </a:tabLst>
            </a:pPr>
            <a:endParaRPr lang="fr-FR" sz="1050" b="0" cap="none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63" algn="just">
              <a:tabLst>
                <a:tab pos="452438" algn="l"/>
              </a:tabLst>
            </a:pPr>
            <a:r>
              <a:rPr lang="fr-FR" sz="1050" b="0" cap="none" dirty="0">
                <a:ea typeface="Roboto" panose="02000000000000000000" pitchFamily="2" charset="0"/>
                <a:cs typeface="Roboto" panose="02000000000000000000" pitchFamily="2" charset="0"/>
              </a:rPr>
              <a:t>Hôpital Sainte Musse</a:t>
            </a:r>
          </a:p>
          <a:p>
            <a:pPr marL="360363" algn="just">
              <a:tabLst>
                <a:tab pos="452438" algn="l"/>
              </a:tabLst>
            </a:pPr>
            <a:r>
              <a:rPr lang="fr-FR" sz="1050" b="0" i="0" cap="none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54 rue sainte claire deville </a:t>
            </a:r>
          </a:p>
          <a:p>
            <a:pPr marL="360363" algn="just">
              <a:tabLst>
                <a:tab pos="452438" algn="l"/>
              </a:tabLst>
            </a:pPr>
            <a:r>
              <a:rPr lang="fr-FR" sz="1050" b="0" cap="none" dirty="0">
                <a:ea typeface="Roboto" panose="02000000000000000000" pitchFamily="2" charset="0"/>
                <a:cs typeface="Roboto" panose="02000000000000000000" pitchFamily="2" charset="0"/>
              </a:rPr>
              <a:t>83100 Toulon</a:t>
            </a:r>
            <a:endParaRPr lang="fr-FR" sz="1050" b="0" i="0" cap="none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63">
              <a:lnSpc>
                <a:spcPct val="150000"/>
              </a:lnSpc>
              <a:tabLst>
                <a:tab pos="452438" algn="l"/>
              </a:tabLst>
            </a:pPr>
            <a:endParaRPr lang="en-US" sz="105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63">
              <a:lnSpc>
                <a:spcPct val="150000"/>
              </a:lnSpc>
              <a:tabLst>
                <a:tab pos="452438" algn="l"/>
              </a:tabLst>
            </a:pPr>
            <a:r>
              <a:rPr lang="en-US" sz="1050" dirty="0">
                <a:ea typeface="Roboto" panose="02000000000000000000" pitchFamily="2" charset="0"/>
                <a:cs typeface="Roboto" panose="02000000000000000000" pitchFamily="2" charset="0"/>
              </a:rPr>
              <a:t> 04 94 14 57 00	      </a:t>
            </a:r>
            <a:r>
              <a:rPr lang="fr-FR" sz="700" i="0" dirty="0">
                <a:solidFill>
                  <a:srgbClr val="004DBA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www.ch-toulon.fr</a:t>
            </a:r>
            <a:endParaRPr lang="fr-FR" sz="800" i="0" dirty="0">
              <a:solidFill>
                <a:srgbClr val="004DBA"/>
              </a:solidFill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63">
              <a:tabLst>
                <a:tab pos="452438" algn="l"/>
              </a:tabLst>
            </a:pPr>
            <a:endParaRPr lang="en-US" sz="1050" u="sng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63">
              <a:tabLst>
                <a:tab pos="452438" algn="l"/>
              </a:tabLst>
            </a:pPr>
            <a:endParaRPr lang="en-US" sz="1050" u="sng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63">
              <a:tabLst>
                <a:tab pos="452438" algn="l"/>
              </a:tabLst>
            </a:pPr>
            <a:r>
              <a:rPr lang="en-US" sz="800" dirty="0">
                <a:solidFill>
                  <a:srgbClr val="004DBA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b="0" dirty="0">
                <a:hlinkClick r:id="rId8"/>
              </a:rPr>
              <a:t>ceppim@ch-toulon.fr</a:t>
            </a:r>
            <a:endParaRPr lang="en-US" dirty="0">
              <a:solidFill>
                <a:srgbClr val="004DBA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63">
              <a:lnSpc>
                <a:spcPct val="150000"/>
              </a:lnSpc>
              <a:tabLst>
                <a:tab pos="452438" algn="l"/>
              </a:tabLst>
            </a:pPr>
            <a:endParaRPr lang="fr-FR" sz="900" dirty="0">
              <a:solidFill>
                <a:srgbClr val="004DBA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63">
              <a:lnSpc>
                <a:spcPct val="150000"/>
              </a:lnSpc>
              <a:tabLst>
                <a:tab pos="452438" algn="l"/>
              </a:tabLst>
            </a:pPr>
            <a:endParaRPr lang="fr-FR" sz="900" dirty="0">
              <a:solidFill>
                <a:srgbClr val="004DBA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60363">
              <a:lnSpc>
                <a:spcPct val="150000"/>
              </a:lnSpc>
              <a:tabLst>
                <a:tab pos="452438" algn="l"/>
              </a:tabLst>
            </a:pPr>
            <a:r>
              <a:rPr lang="fr-FR" sz="1050" i="0" u="sng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Horaires d’ouverture</a:t>
            </a:r>
            <a:r>
              <a:rPr lang="fr-FR" sz="1050" i="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 : </a:t>
            </a:r>
          </a:p>
          <a:p>
            <a:pPr marL="360363">
              <a:lnSpc>
                <a:spcPct val="150000"/>
              </a:lnSpc>
              <a:tabLst>
                <a:tab pos="452438" algn="l"/>
              </a:tabLst>
            </a:pPr>
            <a:r>
              <a:rPr lang="fr-FR" sz="1050" b="0" cap="none" dirty="0">
                <a:ea typeface="Roboto" panose="02000000000000000000" pitchFamily="2" charset="0"/>
                <a:cs typeface="Roboto" panose="02000000000000000000" pitchFamily="2" charset="0"/>
              </a:rPr>
              <a:t>Du lundi au vendredi  </a:t>
            </a:r>
          </a:p>
          <a:p>
            <a:pPr marL="360363">
              <a:lnSpc>
                <a:spcPct val="150000"/>
              </a:lnSpc>
              <a:tabLst>
                <a:tab pos="452438" algn="l"/>
              </a:tabLst>
            </a:pPr>
            <a:r>
              <a:rPr lang="fr-FR" sz="1050" b="0" i="0" cap="none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9h-13h et 14h-17h</a:t>
            </a:r>
          </a:p>
          <a:p>
            <a:pPr>
              <a:lnSpc>
                <a:spcPct val="150000"/>
              </a:lnSpc>
            </a:pPr>
            <a:endParaRPr lang="fr-FR" sz="1050" b="0" cap="none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fr-FR" sz="1050" b="0" cap="none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fr-FR" sz="1050" cap="none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fr-FR" b="0" i="0" dirty="0">
              <a:effectLst/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fr-FR" b="0" i="0" dirty="0">
              <a:solidFill>
                <a:srgbClr val="6F7880"/>
              </a:solidFill>
              <a:effectLst/>
              <a:latin typeface="+mn-lt"/>
            </a:endParaRPr>
          </a:p>
          <a:p>
            <a:pPr>
              <a:lnSpc>
                <a:spcPct val="150000"/>
              </a:lnSpc>
            </a:pPr>
            <a:endParaRPr lang="fr-FR" b="0" i="0" dirty="0">
              <a:effectLst/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68" name="Picture 20">
            <a:extLst>
              <a:ext uri="{FF2B5EF4-FFF2-40B4-BE49-F238E27FC236}">
                <a16:creationId xmlns:a16="http://schemas.microsoft.com/office/drawing/2014/main" id="{832F25F0-6645-AE55-13D9-7B08F8167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317359"/>
            <a:ext cx="1147578" cy="4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n a retirement community a photography club gathers regularly to share their latest creations and">
            <a:extLst>
              <a:ext uri="{FF2B5EF4-FFF2-40B4-BE49-F238E27FC236}">
                <a16:creationId xmlns:a16="http://schemas.microsoft.com/office/drawing/2014/main" id="{9F00BE5B-B6AC-C50F-E523-ADB86D88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9" y="1456576"/>
            <a:ext cx="2589373" cy="145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uman hand holding mobile phone with text messages">
            <a:extLst>
              <a:ext uri="{FF2B5EF4-FFF2-40B4-BE49-F238E27FC236}">
                <a16:creationId xmlns:a16="http://schemas.microsoft.com/office/drawing/2014/main" id="{B687ADE8-1002-AFD4-98BF-C9AD3082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AF3FA"/>
              </a:clrFrom>
              <a:clrTo>
                <a:srgbClr val="EA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68" y="1069148"/>
            <a:ext cx="1380904" cy="120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352BAE-8A5E-B393-D4FF-33F6BA212FA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2621" y="5892211"/>
            <a:ext cx="1014616" cy="1097442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823CC5B-23DB-1B05-5621-466F75C5D794}"/>
              </a:ext>
            </a:extLst>
          </p:cNvPr>
          <p:cNvSpPr txBox="1">
            <a:spLocks/>
          </p:cNvSpPr>
          <p:nvPr/>
        </p:nvSpPr>
        <p:spPr>
          <a:xfrm>
            <a:off x="3514750" y="874773"/>
            <a:ext cx="2428850" cy="344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5438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7719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5438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3157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08760" indent="0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VOUS AVEZ DES QUESTIONS 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397BFE-564B-21E0-CE2F-F51C8782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893" y="7315200"/>
            <a:ext cx="1159107" cy="4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ccueil - CH Toulon">
            <a:extLst>
              <a:ext uri="{FF2B5EF4-FFF2-40B4-BE49-F238E27FC236}">
                <a16:creationId xmlns:a16="http://schemas.microsoft.com/office/drawing/2014/main" id="{004433B8-7916-531C-9051-23755C1F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06" y="5101661"/>
            <a:ext cx="1118947" cy="5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motif, carré, art, Symétrie&#10;&#10;Description générée automatiquement">
            <a:extLst>
              <a:ext uri="{FF2B5EF4-FFF2-40B4-BE49-F238E27FC236}">
                <a16:creationId xmlns:a16="http://schemas.microsoft.com/office/drawing/2014/main" id="{3E12A9E9-39CA-DD84-2412-DE6D921949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27" y="6056781"/>
            <a:ext cx="852355" cy="852355"/>
          </a:xfrm>
          <a:prstGeom prst="rect">
            <a:avLst/>
          </a:prstGeom>
        </p:spPr>
      </p:pic>
      <p:pic>
        <p:nvPicPr>
          <p:cNvPr id="4" name="Picture 2" descr="Hand drawn dotted circles and arrows collection">
            <a:extLst>
              <a:ext uri="{FF2B5EF4-FFF2-40B4-BE49-F238E27FC236}">
                <a16:creationId xmlns:a16="http://schemas.microsoft.com/office/drawing/2014/main" id="{99F4ECA6-8290-EF50-DCDA-CEBF91040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 t="68872" b="23288"/>
          <a:stretch/>
        </p:blipFill>
        <p:spPr bwMode="auto">
          <a:xfrm rot="21207734">
            <a:off x="4655722" y="6423245"/>
            <a:ext cx="1586433" cy="4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062D107-C314-7E4E-9577-E8107DD57E24}"/>
              </a:ext>
            </a:extLst>
          </p:cNvPr>
          <p:cNvSpPr txBox="1"/>
          <p:nvPr/>
        </p:nvSpPr>
        <p:spPr>
          <a:xfrm>
            <a:off x="3299121" y="5793838"/>
            <a:ext cx="2693656" cy="1025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50" b="1" i="0" u="sng" cap="none" dirty="0"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POUR PLUS D’INFORMATIONS SUR LES CEPPIM DE MA RÉGION</a:t>
            </a:r>
            <a:r>
              <a:rPr lang="fr-FR" sz="1050" b="1" i="0" cap="none" dirty="0"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:</a:t>
            </a:r>
          </a:p>
          <a:p>
            <a:pPr>
              <a:lnSpc>
                <a:spcPct val="150000"/>
              </a:lnSpc>
            </a:pPr>
            <a:endParaRPr lang="fr-FR" sz="500" i="0" cap="none" dirty="0">
              <a:effectLst/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fr-FR" sz="500" i="0" cap="none" dirty="0">
              <a:effectLst/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b="1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Scannez le QR Code</a:t>
            </a:r>
            <a:r>
              <a:rPr lang="fr-FR" sz="1050" b="1" i="0" cap="none" dirty="0"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pic>
        <p:nvPicPr>
          <p:cNvPr id="8" name="Graphique 7" descr="Repère avec un remplissage uni">
            <a:extLst>
              <a:ext uri="{FF2B5EF4-FFF2-40B4-BE49-F238E27FC236}">
                <a16:creationId xmlns:a16="http://schemas.microsoft.com/office/drawing/2014/main" id="{22E32D73-C3FC-40BD-42D5-DE8E70E75A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65429" y="2743200"/>
            <a:ext cx="544571" cy="544571"/>
          </a:xfrm>
          <a:prstGeom prst="rect">
            <a:avLst/>
          </a:prstGeom>
        </p:spPr>
      </p:pic>
      <p:pic>
        <p:nvPicPr>
          <p:cNvPr id="10" name="Graphique 9" descr="Combiné avec un remplissage uni">
            <a:extLst>
              <a:ext uri="{FF2B5EF4-FFF2-40B4-BE49-F238E27FC236}">
                <a16:creationId xmlns:a16="http://schemas.microsoft.com/office/drawing/2014/main" id="{82D378C0-10F0-E01E-B854-3D98298AEAB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04047" y="3464835"/>
            <a:ext cx="357110" cy="357110"/>
          </a:xfrm>
          <a:prstGeom prst="rect">
            <a:avLst/>
          </a:prstGeom>
        </p:spPr>
      </p:pic>
      <p:pic>
        <p:nvPicPr>
          <p:cNvPr id="19" name="Graphique 18" descr="@ avec un remplissage uni">
            <a:extLst>
              <a:ext uri="{FF2B5EF4-FFF2-40B4-BE49-F238E27FC236}">
                <a16:creationId xmlns:a16="http://schemas.microsoft.com/office/drawing/2014/main" id="{1CA0FA04-C8BE-B71B-92DB-46D59E0317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78009" y="3962400"/>
            <a:ext cx="368329" cy="368329"/>
          </a:xfrm>
          <a:prstGeom prst="rect">
            <a:avLst/>
          </a:prstGeom>
        </p:spPr>
      </p:pic>
      <p:pic>
        <p:nvPicPr>
          <p:cNvPr id="21" name="Graphique 20" descr="Lien avec un remplissage uni">
            <a:extLst>
              <a:ext uri="{FF2B5EF4-FFF2-40B4-BE49-F238E27FC236}">
                <a16:creationId xmlns:a16="http://schemas.microsoft.com/office/drawing/2014/main" id="{61B842B6-2F13-D795-99FF-A8F2F41B190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800600" y="3548867"/>
            <a:ext cx="337333" cy="337333"/>
          </a:xfrm>
          <a:prstGeom prst="rect">
            <a:avLst/>
          </a:prstGeom>
        </p:spPr>
      </p:pic>
      <p:pic>
        <p:nvPicPr>
          <p:cNvPr id="18" name="Image 17" descr="Une image contenant texte, logo, Police, Graphique&#10;&#10;Le contenu généré par l’IA peut être incorrect.">
            <a:extLst>
              <a:ext uri="{FF2B5EF4-FFF2-40B4-BE49-F238E27FC236}">
                <a16:creationId xmlns:a16="http://schemas.microsoft.com/office/drawing/2014/main" id="{9DFAC4D9-78E2-1295-7075-566F0D0FD26D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11" t="28800" r="29551" b="30365"/>
          <a:stretch/>
        </p:blipFill>
        <p:spPr>
          <a:xfrm>
            <a:off x="6587682" y="17408"/>
            <a:ext cx="3725876" cy="1895971"/>
          </a:xfrm>
          <a:prstGeom prst="rect">
            <a:avLst/>
          </a:prstGeom>
        </p:spPr>
      </p:pic>
      <p:sp>
        <p:nvSpPr>
          <p:cNvPr id="22" name="Titre 21">
            <a:extLst>
              <a:ext uri="{FF2B5EF4-FFF2-40B4-BE49-F238E27FC236}">
                <a16:creationId xmlns:a16="http://schemas.microsoft.com/office/drawing/2014/main" id="{5CF34A51-A651-E697-E4AA-CFD51D19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676EB7D-7DF1-3F47-439D-CD93EEBC21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99419"/>
      </p:ext>
    </p:extLst>
  </p:cSld>
  <p:clrMapOvr>
    <a:masterClrMapping/>
  </p:clrMapOvr>
</p:sld>
</file>

<file path=ppt/theme/theme1.xml><?xml version="1.0" encoding="utf-8"?>
<a:theme xmlns:a="http://schemas.openxmlformats.org/drawingml/2006/main" name="BrochureColor">
  <a:themeElements>
    <a:clrScheme name="TF00001002">
      <a:dk1>
        <a:srgbClr val="000000"/>
      </a:dk1>
      <a:lt1>
        <a:srgbClr val="FFFFFF"/>
      </a:lt1>
      <a:dk2>
        <a:srgbClr val="57443E"/>
      </a:dk2>
      <a:lt2>
        <a:srgbClr val="DDDDDD"/>
      </a:lt2>
      <a:accent1>
        <a:srgbClr val="A63F3F"/>
      </a:accent1>
      <a:accent2>
        <a:srgbClr val="FF5331"/>
      </a:accent2>
      <a:accent3>
        <a:srgbClr val="345936"/>
      </a:accent3>
      <a:accent4>
        <a:srgbClr val="CEA17D"/>
      </a:accent4>
      <a:accent5>
        <a:srgbClr val="F3EBE5"/>
      </a:accent5>
      <a:accent6>
        <a:srgbClr val="838383"/>
      </a:accent6>
      <a:hlink>
        <a:srgbClr val="F59E00"/>
      </a:hlink>
      <a:folHlink>
        <a:srgbClr val="B2B2B2"/>
      </a:folHlink>
    </a:clrScheme>
    <a:fontScheme name="Custom 55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02_Win32_SD_SL_v5" id="{6139E161-FE9C-4CE4-A660-9FCC5C5B7317}" vid="{EF697486-50DC-4F33-890E-44F24E69C51A}"/>
    </a:ext>
  </a:extLst>
</a:theme>
</file>

<file path=ppt/theme/theme2.xml><?xml version="1.0" encoding="utf-8"?>
<a:theme xmlns:a="http://schemas.openxmlformats.org/drawingml/2006/main" name="Office Theme">
  <a:themeElements>
    <a:clrScheme name="BrochureColor">
      <a:dk1>
        <a:sysClr val="windowText" lastClr="000000"/>
      </a:dk1>
      <a:lt1>
        <a:sysClr val="window" lastClr="FFFFFF"/>
      </a:lt1>
      <a:dk2>
        <a:srgbClr val="57443E"/>
      </a:dk2>
      <a:lt2>
        <a:srgbClr val="DDDDDD"/>
      </a:lt2>
      <a:accent1>
        <a:srgbClr val="B2C42A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alibri-Cambria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rochureColor">
      <a:dk1>
        <a:sysClr val="windowText" lastClr="000000"/>
      </a:dk1>
      <a:lt1>
        <a:sysClr val="window" lastClr="FFFFFF"/>
      </a:lt1>
      <a:dk2>
        <a:srgbClr val="57443E"/>
      </a:dk2>
      <a:lt2>
        <a:srgbClr val="DDDDDD"/>
      </a:lt2>
      <a:accent1>
        <a:srgbClr val="B2C42A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alibri-Cambria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4B5C94-66F1-4294-B858-1E788A590596}">
  <ds:schemaRefs>
    <ds:schemaRef ds:uri="http://purl.org/dc/elements/1.1/"/>
    <ds:schemaRef ds:uri="71af3243-3dd4-4a8d-8c0d-dd76da1f02a5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230e9df3-be65-4c73-a93b-d1236ebd677e"/>
    <ds:schemaRef ds:uri="http://schemas.openxmlformats.org/package/2006/metadata/core-properties"/>
    <ds:schemaRef ds:uri="16c05727-aa75-4e4a-9b5f-8a80a1165891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3793D2-5DD8-4453-8FB3-FE6DAA430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C21F8-6C33-4F63-BDC3-DD3F3C3DF3C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</Words>
  <Application>Microsoft Office PowerPoint</Application>
  <PresentationFormat>Personnalisé</PresentationFormat>
  <Paragraphs>48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Book Antiqua</vt:lpstr>
      <vt:lpstr>Cambria</vt:lpstr>
      <vt:lpstr>Roboto</vt:lpstr>
      <vt:lpstr>BrochureColor</vt:lpstr>
      <vt:lpstr>EN QUOI CONSISTE CETTE CONSULTATION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2023-05-15T17:49:32Z</dcterms:created>
  <dcterms:modified xsi:type="dcterms:W3CDTF">2025-04-28T12:04:43Z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