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288" r:id="rId3"/>
    <p:sldId id="289" r:id="rId4"/>
    <p:sldId id="290" r:id="rId5"/>
    <p:sldId id="291" r:id="rId6"/>
    <p:sldId id="292" r:id="rId7"/>
    <p:sldId id="294" r:id="rId8"/>
    <p:sldId id="295" r:id="rId9"/>
    <p:sldId id="296" r:id="rId10"/>
    <p:sldId id="297" r:id="rId11"/>
    <p:sldId id="298" r:id="rId12"/>
    <p:sldId id="301" r:id="rId13"/>
    <p:sldId id="293" r:id="rId14"/>
    <p:sldId id="299" r:id="rId15"/>
    <p:sldId id="300" r:id="rId16"/>
  </p:sldIdLst>
  <p:sldSz cx="9144000" cy="6858000" type="screen4x3"/>
  <p:notesSz cx="7099300" cy="10234613"/>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56E2"/>
    <a:srgbClr val="7AB800"/>
    <a:srgbClr val="00239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9" autoAdjust="0"/>
    <p:restoredTop sz="94629" autoAdjust="0"/>
  </p:normalViewPr>
  <p:slideViewPr>
    <p:cSldViewPr>
      <p:cViewPr varScale="1">
        <p:scale>
          <a:sx n="107" d="100"/>
          <a:sy n="107" d="100"/>
        </p:scale>
        <p:origin x="-109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376"/>
    </p:cViewPr>
  </p:sorterViewPr>
  <p:notesViewPr>
    <p:cSldViewPr>
      <p:cViewPr varScale="1">
        <p:scale>
          <a:sx n="59" d="100"/>
          <a:sy n="59" d="100"/>
        </p:scale>
        <p:origin x="-2862" y="-90"/>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026"/>
          <p:cNvSpPr txBox="1">
            <a:spLocks noGrp="1"/>
          </p:cNvSpPr>
          <p:nvPr>
            <p:ph type="hdr" sz="quarter"/>
          </p:nvPr>
        </p:nvSpPr>
        <p:spPr>
          <a:xfrm>
            <a:off x="0" y="0"/>
            <a:ext cx="3076575" cy="511175"/>
          </a:xfrm>
          <a:prstGeom prst="rect">
            <a:avLst/>
          </a:prstGeom>
          <a:noFill/>
          <a:ln>
            <a:noFill/>
          </a:ln>
        </p:spPr>
        <p:txBody>
          <a:bodyPr vert="horz" wrap="square" lIns="99047" tIns="49523" rIns="99047" bIns="49523" anchor="t" anchorCtr="0" compatLnSpc="1"/>
          <a:lstStyle>
            <a:lvl1pPr defTabSz="990596" fontAlgn="auto">
              <a:spcBef>
                <a:spcPts val="800"/>
              </a:spcBef>
              <a:spcAft>
                <a:spcPts val="0"/>
              </a:spcAft>
              <a:defRPr sz="1800" kern="0">
                <a:solidFill>
                  <a:srgbClr val="000000"/>
                </a:solidFill>
                <a:latin typeface="Arial" pitchFamily="34"/>
                <a:cs typeface="+mn-cs"/>
              </a:defRPr>
            </a:lvl1pPr>
          </a:lstStyle>
          <a:p>
            <a:pPr>
              <a:defRPr sz="1800" b="0" i="0" u="none" strike="noStrike" kern="0" cap="none" spc="0" baseline="0">
                <a:solidFill>
                  <a:srgbClr val="000000"/>
                </a:solidFill>
                <a:uFillTx/>
              </a:defRPr>
            </a:pPr>
            <a:endParaRPr lang="fr-FR"/>
          </a:p>
        </p:txBody>
      </p:sp>
      <p:sp>
        <p:nvSpPr>
          <p:cNvPr id="3" name="Rectangle 1027"/>
          <p:cNvSpPr txBox="1">
            <a:spLocks noGrp="1"/>
          </p:cNvSpPr>
          <p:nvPr>
            <p:ph type="dt" sz="quarter" idx="1"/>
          </p:nvPr>
        </p:nvSpPr>
        <p:spPr>
          <a:xfrm>
            <a:off x="4022725" y="0"/>
            <a:ext cx="3076575" cy="511175"/>
          </a:xfrm>
          <a:prstGeom prst="rect">
            <a:avLst/>
          </a:prstGeom>
          <a:noFill/>
          <a:ln>
            <a:noFill/>
          </a:ln>
        </p:spPr>
        <p:txBody>
          <a:bodyPr vert="horz" wrap="square" lIns="99047" tIns="49523" rIns="99047" bIns="49523" anchor="t" anchorCtr="0" compatLnSpc="1"/>
          <a:lstStyle>
            <a:lvl1pPr algn="r" defTabSz="990596" fontAlgn="auto">
              <a:spcBef>
                <a:spcPts val="800"/>
              </a:spcBef>
              <a:spcAft>
                <a:spcPts val="0"/>
              </a:spcAft>
              <a:defRPr sz="1800" kern="0">
                <a:solidFill>
                  <a:srgbClr val="000000"/>
                </a:solidFill>
                <a:latin typeface="Arial" pitchFamily="34"/>
                <a:cs typeface="+mn-cs"/>
              </a:defRPr>
            </a:lvl1pPr>
          </a:lstStyle>
          <a:p>
            <a:pPr>
              <a:defRPr sz="1800" b="0" i="0" u="none" strike="noStrike" kern="0" cap="none" spc="0" baseline="0">
                <a:solidFill>
                  <a:srgbClr val="000000"/>
                </a:solidFill>
                <a:uFillTx/>
              </a:defRPr>
            </a:pPr>
            <a:endParaRPr lang="fr-FR"/>
          </a:p>
        </p:txBody>
      </p:sp>
      <p:sp>
        <p:nvSpPr>
          <p:cNvPr id="4" name="Rectangle 1028"/>
          <p:cNvSpPr txBox="1">
            <a:spLocks noGrp="1"/>
          </p:cNvSpPr>
          <p:nvPr>
            <p:ph type="ftr" sz="quarter" idx="2"/>
          </p:nvPr>
        </p:nvSpPr>
        <p:spPr>
          <a:xfrm>
            <a:off x="0" y="9723438"/>
            <a:ext cx="3076575" cy="511175"/>
          </a:xfrm>
          <a:prstGeom prst="rect">
            <a:avLst/>
          </a:prstGeom>
          <a:noFill/>
          <a:ln>
            <a:noFill/>
          </a:ln>
        </p:spPr>
        <p:txBody>
          <a:bodyPr vert="horz" wrap="square" lIns="99047" tIns="49523" rIns="99047" bIns="49523" anchor="b" anchorCtr="0" compatLnSpc="1"/>
          <a:lstStyle>
            <a:lvl1pPr defTabSz="990596" fontAlgn="auto">
              <a:spcBef>
                <a:spcPts val="800"/>
              </a:spcBef>
              <a:spcAft>
                <a:spcPts val="0"/>
              </a:spcAft>
              <a:defRPr sz="1800" kern="0">
                <a:solidFill>
                  <a:srgbClr val="000000"/>
                </a:solidFill>
                <a:latin typeface="Arial" pitchFamily="34"/>
                <a:cs typeface="+mn-cs"/>
              </a:defRPr>
            </a:lvl1pPr>
          </a:lstStyle>
          <a:p>
            <a:pPr>
              <a:defRPr sz="1800" b="0" i="0" u="none" strike="noStrike" kern="0" cap="none" spc="0" baseline="0">
                <a:solidFill>
                  <a:srgbClr val="000000"/>
                </a:solidFill>
                <a:uFillTx/>
              </a:defRPr>
            </a:pPr>
            <a:endParaRPr lang="fr-FR"/>
          </a:p>
        </p:txBody>
      </p:sp>
      <p:sp>
        <p:nvSpPr>
          <p:cNvPr id="5" name="Rectangle 1029"/>
          <p:cNvSpPr txBox="1">
            <a:spLocks noGrp="1"/>
          </p:cNvSpPr>
          <p:nvPr>
            <p:ph type="sldNum" sz="quarter" idx="3"/>
          </p:nvPr>
        </p:nvSpPr>
        <p:spPr>
          <a:xfrm>
            <a:off x="4022725" y="9723438"/>
            <a:ext cx="3076575" cy="511175"/>
          </a:xfrm>
          <a:prstGeom prst="rect">
            <a:avLst/>
          </a:prstGeom>
          <a:noFill/>
          <a:ln>
            <a:noFill/>
          </a:ln>
        </p:spPr>
        <p:txBody>
          <a:bodyPr vert="horz" wrap="square" lIns="99047" tIns="49523" rIns="99047" bIns="49523" anchor="b" anchorCtr="0" compatLnSpc="1"/>
          <a:lstStyle>
            <a:lvl1pPr algn="r" defTabSz="990596" fontAlgn="auto">
              <a:spcBef>
                <a:spcPts val="800"/>
              </a:spcBef>
              <a:spcAft>
                <a:spcPts val="0"/>
              </a:spcAft>
              <a:defRPr kern="0">
                <a:solidFill>
                  <a:srgbClr val="000000"/>
                </a:solidFill>
                <a:latin typeface="+mn-lt"/>
                <a:cs typeface="+mn-cs"/>
              </a:defRPr>
            </a:lvl1pPr>
          </a:lstStyle>
          <a:p>
            <a:pPr>
              <a:defRPr sz="1800" b="0" i="0" u="none" strike="noStrike" kern="0" cap="none" spc="0" baseline="0">
                <a:solidFill>
                  <a:srgbClr val="000000"/>
                </a:solidFill>
                <a:uFillTx/>
              </a:defRPr>
            </a:pPr>
            <a:fld id="{0A8488F0-FF39-4507-98D8-A4FF203DFFF5}" type="slidenum">
              <a:rPr/>
              <a:pPr>
                <a:defRPr sz="1800" b="0" i="0" u="none" strike="noStrike" kern="0" cap="none" spc="0" baseline="0">
                  <a:solidFill>
                    <a:srgbClr val="000000"/>
                  </a:solidFill>
                  <a:uFillTx/>
                </a:defRPr>
              </a:pPr>
              <a:t>‹N°›</a:t>
            </a:fld>
            <a:endParaRPr lang="fr-FR" sz="1300">
              <a:solidFill>
                <a:srgbClr val="002395"/>
              </a:solidFill>
              <a:latin typeface="Arial" pitchFamily="34"/>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2"/>
          <p:cNvSpPr txBox="1">
            <a:spLocks noGrp="1"/>
          </p:cNvSpPr>
          <p:nvPr>
            <p:ph type="hdr" sz="quarter"/>
          </p:nvPr>
        </p:nvSpPr>
        <p:spPr>
          <a:xfrm>
            <a:off x="0" y="0"/>
            <a:ext cx="3076575" cy="511175"/>
          </a:xfrm>
          <a:prstGeom prst="rect">
            <a:avLst/>
          </a:prstGeom>
          <a:noFill/>
          <a:ln>
            <a:noFill/>
          </a:ln>
        </p:spPr>
        <p:txBody>
          <a:bodyPr vert="horz" wrap="square" lIns="99047" tIns="49523" rIns="99047" bIns="49523" anchor="t" anchorCtr="0" compatLnSpc="1"/>
          <a:lstStyle>
            <a:lvl1pPr marL="0" marR="0" lvl="0" indent="0" algn="l" defTabSz="990596" rtl="0" fontAlgn="auto" hangingPunct="1">
              <a:lnSpc>
                <a:spcPct val="100000"/>
              </a:lnSpc>
              <a:spcBef>
                <a:spcPts val="0"/>
              </a:spcBef>
              <a:spcAft>
                <a:spcPts val="0"/>
              </a:spcAft>
              <a:buNone/>
              <a:tabLst/>
              <a:defRPr lang="fr-FR" sz="1300" b="0" i="0" u="none" strike="noStrike" kern="1200" cap="none" spc="0" baseline="0">
                <a:solidFill>
                  <a:srgbClr val="000000"/>
                </a:solidFill>
                <a:uFillTx/>
                <a:latin typeface="Times New Roman" pitchFamily="18"/>
                <a:cs typeface="+mn-cs"/>
              </a:defRPr>
            </a:lvl1pPr>
          </a:lstStyle>
          <a:p>
            <a:pPr>
              <a:defRPr/>
            </a:pPr>
            <a:endParaRPr/>
          </a:p>
        </p:txBody>
      </p:sp>
      <p:sp>
        <p:nvSpPr>
          <p:cNvPr id="3" name="Rectangle 3"/>
          <p:cNvSpPr txBox="1">
            <a:spLocks noGrp="1"/>
          </p:cNvSpPr>
          <p:nvPr>
            <p:ph type="dt" idx="1"/>
          </p:nvPr>
        </p:nvSpPr>
        <p:spPr>
          <a:xfrm>
            <a:off x="4022725" y="0"/>
            <a:ext cx="3076575" cy="511175"/>
          </a:xfrm>
          <a:prstGeom prst="rect">
            <a:avLst/>
          </a:prstGeom>
          <a:noFill/>
          <a:ln>
            <a:noFill/>
          </a:ln>
        </p:spPr>
        <p:txBody>
          <a:bodyPr vert="horz" wrap="square" lIns="99047" tIns="49523" rIns="99047" bIns="49523" anchor="t" anchorCtr="0" compatLnSpc="1"/>
          <a:lstStyle>
            <a:lvl1pPr marL="0" marR="0" lvl="0" indent="0" algn="r" defTabSz="990596" rtl="0" fontAlgn="auto" hangingPunct="1">
              <a:lnSpc>
                <a:spcPct val="100000"/>
              </a:lnSpc>
              <a:spcBef>
                <a:spcPts val="0"/>
              </a:spcBef>
              <a:spcAft>
                <a:spcPts val="0"/>
              </a:spcAft>
              <a:buNone/>
              <a:tabLst/>
              <a:defRPr lang="fr-FR" sz="1300" b="0" i="0" u="none" strike="noStrike" kern="1200" cap="none" spc="0" baseline="0">
                <a:solidFill>
                  <a:srgbClr val="000000"/>
                </a:solidFill>
                <a:uFillTx/>
                <a:latin typeface="Times New Roman" pitchFamily="18"/>
                <a:cs typeface="+mn-cs"/>
              </a:defRPr>
            </a:lvl1pPr>
          </a:lstStyle>
          <a:p>
            <a:pPr>
              <a:defRPr/>
            </a:pPr>
            <a:endParaRPr/>
          </a:p>
        </p:txBody>
      </p:sp>
      <p:sp>
        <p:nvSpPr>
          <p:cNvPr id="13316" name="Rectangle 4"/>
          <p:cNvSpPr>
            <a:spLocks noGrp="1" noRot="1" noChangeAspect="1"/>
          </p:cNvSpPr>
          <p:nvPr>
            <p:ph type="sldImg" idx="2"/>
          </p:nvPr>
        </p:nvSpPr>
        <p:spPr bwMode="auto">
          <a:xfrm>
            <a:off x="990600" y="768350"/>
            <a:ext cx="5118100" cy="3838575"/>
          </a:xfrm>
          <a:prstGeom prst="rect">
            <a:avLst/>
          </a:prstGeom>
          <a:noFill/>
          <a:ln w="9528">
            <a:solidFill>
              <a:srgbClr val="000000"/>
            </a:solidFill>
            <a:miter lim="800000"/>
            <a:headEnd/>
            <a:tailEnd/>
          </a:ln>
        </p:spPr>
      </p:sp>
      <p:sp>
        <p:nvSpPr>
          <p:cNvPr id="5" name="Rectangle 5"/>
          <p:cNvSpPr txBox="1">
            <a:spLocks noGrp="1"/>
          </p:cNvSpPr>
          <p:nvPr>
            <p:ph type="body" sz="quarter" idx="3"/>
          </p:nvPr>
        </p:nvSpPr>
        <p:spPr>
          <a:xfrm>
            <a:off x="946150" y="4862513"/>
            <a:ext cx="5207000" cy="4603750"/>
          </a:xfrm>
          <a:prstGeom prst="rect">
            <a:avLst/>
          </a:prstGeom>
          <a:noFill/>
          <a:ln>
            <a:noFill/>
          </a:ln>
        </p:spPr>
        <p:txBody>
          <a:bodyPr vert="horz" wrap="square" lIns="99047" tIns="49523" rIns="99047" bIns="49523" anchor="t" anchorCtr="0" compatLnSpc="1"/>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Rectangle 6"/>
          <p:cNvSpPr txBox="1">
            <a:spLocks noGrp="1"/>
          </p:cNvSpPr>
          <p:nvPr>
            <p:ph type="ftr" sz="quarter" idx="4"/>
          </p:nvPr>
        </p:nvSpPr>
        <p:spPr>
          <a:xfrm>
            <a:off x="0" y="9723438"/>
            <a:ext cx="3076575" cy="511175"/>
          </a:xfrm>
          <a:prstGeom prst="rect">
            <a:avLst/>
          </a:prstGeom>
          <a:noFill/>
          <a:ln>
            <a:noFill/>
          </a:ln>
        </p:spPr>
        <p:txBody>
          <a:bodyPr vert="horz" wrap="square" lIns="99047" tIns="49523" rIns="99047" bIns="49523" anchor="b" anchorCtr="0" compatLnSpc="1"/>
          <a:lstStyle>
            <a:lvl1pPr marL="0" marR="0" lvl="0" indent="0" algn="l" defTabSz="990596" rtl="0" fontAlgn="auto" hangingPunct="1">
              <a:lnSpc>
                <a:spcPct val="100000"/>
              </a:lnSpc>
              <a:spcBef>
                <a:spcPts val="0"/>
              </a:spcBef>
              <a:spcAft>
                <a:spcPts val="0"/>
              </a:spcAft>
              <a:buNone/>
              <a:tabLst/>
              <a:defRPr lang="fr-FR" sz="1300" b="0" i="0" u="none" strike="noStrike" kern="1200" cap="none" spc="0" baseline="0">
                <a:solidFill>
                  <a:srgbClr val="000000"/>
                </a:solidFill>
                <a:uFillTx/>
                <a:latin typeface="Times New Roman" pitchFamily="18"/>
                <a:cs typeface="+mn-cs"/>
              </a:defRPr>
            </a:lvl1pPr>
          </a:lstStyle>
          <a:p>
            <a:pPr>
              <a:defRPr/>
            </a:pPr>
            <a:endParaRPr/>
          </a:p>
        </p:txBody>
      </p:sp>
      <p:sp>
        <p:nvSpPr>
          <p:cNvPr id="7" name="Rectangle 7"/>
          <p:cNvSpPr txBox="1">
            <a:spLocks noGrp="1"/>
          </p:cNvSpPr>
          <p:nvPr>
            <p:ph type="sldNum" sz="quarter" idx="5"/>
          </p:nvPr>
        </p:nvSpPr>
        <p:spPr>
          <a:xfrm>
            <a:off x="4022725" y="9723438"/>
            <a:ext cx="3076575" cy="511175"/>
          </a:xfrm>
          <a:prstGeom prst="rect">
            <a:avLst/>
          </a:prstGeom>
          <a:noFill/>
          <a:ln>
            <a:noFill/>
          </a:ln>
        </p:spPr>
        <p:txBody>
          <a:bodyPr vert="horz" wrap="square" lIns="99047" tIns="49523" rIns="99047" bIns="49523" anchor="b" anchorCtr="0" compatLnSpc="1"/>
          <a:lstStyle>
            <a:lvl1pPr marL="0" marR="0" lvl="0" indent="0" algn="r" defTabSz="990596" rtl="0" fontAlgn="auto" hangingPunct="1">
              <a:lnSpc>
                <a:spcPct val="100000"/>
              </a:lnSpc>
              <a:spcBef>
                <a:spcPts val="0"/>
              </a:spcBef>
              <a:spcAft>
                <a:spcPts val="0"/>
              </a:spcAft>
              <a:buNone/>
              <a:tabLst/>
              <a:defRPr lang="fr-FR" sz="1300" b="0" i="0" u="none" strike="noStrike" kern="1200" cap="none" spc="0" baseline="0">
                <a:solidFill>
                  <a:srgbClr val="000000"/>
                </a:solidFill>
                <a:uFillTx/>
                <a:latin typeface="Times New Roman" pitchFamily="18"/>
                <a:cs typeface="+mn-cs"/>
              </a:defRPr>
            </a:lvl1pPr>
          </a:lstStyle>
          <a:p>
            <a:pPr>
              <a:defRPr/>
            </a:pPr>
            <a:fld id="{04879353-D0A9-44AE-973C-14DBA1697F3C}" type="slidenum">
              <a:rPr/>
              <a:pPr>
                <a:defRPr/>
              </a:pPr>
              <a:t>‹N°›</a:t>
            </a:fld>
            <a:endParaRPr/>
          </a:p>
        </p:txBody>
      </p:sp>
    </p:spTree>
  </p:cSld>
  <p:clrMap bg1="lt1" tx1="dk1" bg2="lt2" tx2="dk2" accent1="accent1" accent2="accent2" accent3="accent3" accent4="accent4" accent5="accent5" accent6="accent6" hlink="hlink" folHlink="folHlink"/>
  <p:notesStyle>
    <a:lvl1pPr algn="l" rtl="0" eaLnBrk="0" fontAlgn="base" hangingPunct="0">
      <a:spcBef>
        <a:spcPts val="400"/>
      </a:spcBef>
      <a:spcAft>
        <a:spcPct val="0"/>
      </a:spcAft>
      <a:defRPr lang="fr-FR" sz="1200" kern="1200">
        <a:solidFill>
          <a:srgbClr val="000000"/>
        </a:solidFill>
        <a:latin typeface="Times New Roman" pitchFamily="18"/>
      </a:defRPr>
    </a:lvl1pPr>
    <a:lvl2pPr marL="457200" lvl="1" algn="l" rtl="0" eaLnBrk="0" fontAlgn="base" hangingPunct="0">
      <a:spcBef>
        <a:spcPts val="400"/>
      </a:spcBef>
      <a:spcAft>
        <a:spcPct val="0"/>
      </a:spcAft>
      <a:defRPr lang="fr-FR" sz="1200" kern="1200">
        <a:solidFill>
          <a:srgbClr val="000000"/>
        </a:solidFill>
        <a:latin typeface="Times New Roman" pitchFamily="18"/>
      </a:defRPr>
    </a:lvl2pPr>
    <a:lvl3pPr marL="914400" lvl="2" algn="l" rtl="0" eaLnBrk="0" fontAlgn="base" hangingPunct="0">
      <a:spcBef>
        <a:spcPts val="400"/>
      </a:spcBef>
      <a:spcAft>
        <a:spcPct val="0"/>
      </a:spcAft>
      <a:defRPr lang="fr-FR" sz="1200" kern="1200">
        <a:solidFill>
          <a:srgbClr val="000000"/>
        </a:solidFill>
        <a:latin typeface="Times New Roman" pitchFamily="18"/>
      </a:defRPr>
    </a:lvl3pPr>
    <a:lvl4pPr marL="1371600" lvl="3" algn="l" rtl="0" eaLnBrk="0" fontAlgn="base" hangingPunct="0">
      <a:spcBef>
        <a:spcPts val="400"/>
      </a:spcBef>
      <a:spcAft>
        <a:spcPct val="0"/>
      </a:spcAft>
      <a:defRPr lang="fr-FR" sz="1200" kern="1200">
        <a:solidFill>
          <a:srgbClr val="000000"/>
        </a:solidFill>
        <a:latin typeface="Times New Roman" pitchFamily="18"/>
      </a:defRPr>
    </a:lvl4pPr>
    <a:lvl5pPr marL="1828800" lvl="4" algn="l" rtl="0" eaLnBrk="0" fontAlgn="base" hangingPunct="0">
      <a:spcBef>
        <a:spcPts val="400"/>
      </a:spcBef>
      <a:spcAft>
        <a:spcPct val="0"/>
      </a:spcAft>
      <a:defRPr lang="fr-FR" sz="1200" kern="1200">
        <a:solidFill>
          <a:srgbClr val="000000"/>
        </a:solidFill>
        <a:latin typeface="Times New Roman" pitchFamily="1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txBox="1"/>
          <p:nvPr/>
        </p:nvSpPr>
        <p:spPr>
          <a:xfrm>
            <a:off x="4022725" y="9723438"/>
            <a:ext cx="3076575" cy="511175"/>
          </a:xfrm>
          <a:prstGeom prst="rect">
            <a:avLst/>
          </a:prstGeom>
          <a:noFill/>
          <a:ln>
            <a:noFill/>
          </a:ln>
        </p:spPr>
        <p:txBody>
          <a:bodyPr lIns="99047" tIns="49523" rIns="99047" bIns="49523" anchor="b"/>
          <a:lstStyle/>
          <a:p>
            <a:pPr algn="r" defTabSz="990596" fontAlgn="auto">
              <a:spcBef>
                <a:spcPts val="0"/>
              </a:spcBef>
              <a:spcAft>
                <a:spcPts val="0"/>
              </a:spcAft>
              <a:defRPr sz="1800" b="0" i="0" u="none" strike="noStrike" kern="0" cap="none" spc="0" baseline="0">
                <a:solidFill>
                  <a:srgbClr val="000000"/>
                </a:solidFill>
                <a:uFillTx/>
              </a:defRPr>
            </a:pPr>
            <a:fld id="{BE95EF4F-15D9-467C-8CD4-0810370FC425}" type="slidenum">
              <a:rPr kern="0">
                <a:solidFill>
                  <a:srgbClr val="000000"/>
                </a:solidFill>
                <a:latin typeface="+mn-lt"/>
                <a:cs typeface="+mn-cs"/>
              </a:rPr>
              <a:pPr algn="r" defTabSz="990596" fontAlgn="auto">
                <a:spcBef>
                  <a:spcPts val="0"/>
                </a:spcBef>
                <a:spcAft>
                  <a:spcPts val="0"/>
                </a:spcAft>
                <a:defRPr sz="1800" b="0" i="0" u="none" strike="noStrike" kern="0" cap="none" spc="0" baseline="0">
                  <a:solidFill>
                    <a:srgbClr val="000000"/>
                  </a:solidFill>
                  <a:uFillTx/>
                </a:defRPr>
              </a:pPr>
              <a:t>1</a:t>
            </a:fld>
            <a:endParaRPr lang="fr-FR" sz="1300" kern="0">
              <a:solidFill>
                <a:srgbClr val="000000"/>
              </a:solidFill>
              <a:latin typeface="Times New Roman" pitchFamily="18"/>
              <a:cs typeface="+mn-cs"/>
            </a:endParaRPr>
          </a:p>
        </p:txBody>
      </p:sp>
      <p:sp>
        <p:nvSpPr>
          <p:cNvPr id="16386" name="Espace réservé de l'image des diapositives 2"/>
          <p:cNvSpPr>
            <a:spLocks noGrp="1" noRot="1" noChangeAspect="1" noTextEdit="1"/>
          </p:cNvSpPr>
          <p:nvPr>
            <p:ph type="sldImg"/>
          </p:nvPr>
        </p:nvSpPr>
        <p:spPr>
          <a:ln/>
        </p:spPr>
      </p:sp>
      <p:sp>
        <p:nvSpPr>
          <p:cNvPr id="16387" name="Rectangle 3"/>
          <p:cNvSpPr txBox="1">
            <a:spLocks noGrp="1"/>
          </p:cNvSpPr>
          <p:nvPr>
            <p:ph type="body" sz="quarter" idx="1"/>
          </p:nvPr>
        </p:nvSpPr>
        <p:spPr bwMode="auto">
          <a:noFill/>
        </p:spPr>
        <p:txBody>
          <a:bodyPr numCol="1">
            <a:prstTxWarp prst="textNoShape">
              <a:avLst/>
            </a:prstTxWarp>
          </a:bodyPr>
          <a:lstStyle/>
          <a:p>
            <a:pPr eaLnBrk="1"/>
            <a:endParaRPr 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Espace réservé de l'image des diapositives 1"/>
          <p:cNvSpPr>
            <a:spLocks noGrp="1" noRot="1" noChangeAspect="1"/>
          </p:cNvSpPr>
          <p:nvPr>
            <p:ph type="sldImg"/>
          </p:nvPr>
        </p:nvSpPr>
        <p:spPr>
          <a:ln/>
        </p:spPr>
      </p:sp>
      <p:sp>
        <p:nvSpPr>
          <p:cNvPr id="18434" name="Espace réservé des commentaires 2"/>
          <p:cNvSpPr txBox="1">
            <a:spLocks noGrp="1"/>
          </p:cNvSpPr>
          <p:nvPr>
            <p:ph type="body" idx="1"/>
          </p:nvPr>
        </p:nvSpPr>
        <p:spPr bwMode="auto">
          <a:noFill/>
        </p:spPr>
        <p:txBody>
          <a:bodyPr numCol="1">
            <a:prstTxWarp prst="textNoShape">
              <a:avLst/>
            </a:prstTxWarp>
          </a:bodyPr>
          <a:lstStyle/>
          <a:p>
            <a:endParaRPr smtClean="0">
              <a:latin typeface="Times New Roman" pitchFamily="18" charset="0"/>
            </a:endParaRPr>
          </a:p>
        </p:txBody>
      </p:sp>
      <p:sp>
        <p:nvSpPr>
          <p:cNvPr id="4" name="Espace réservé du numéro de diapositive 3"/>
          <p:cNvSpPr>
            <a:spLocks noGrp="1"/>
          </p:cNvSpPr>
          <p:nvPr>
            <p:ph type="sldNum" sz="quarter" idx="5"/>
          </p:nvPr>
        </p:nvSpPr>
        <p:spPr/>
        <p:txBody>
          <a:bodyPr/>
          <a:lstStyle/>
          <a:p>
            <a:pPr>
              <a:defRPr/>
            </a:pPr>
            <a:fld id="{E07C21D0-E1B3-449E-903D-371EEAEA72DA}" type="slidenum">
              <a:rPr smtClean="0"/>
              <a:pPr>
                <a:defRPr/>
              </a:pPr>
              <a:t>2</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txBox="1">
            <a:spLocks noGrp="1"/>
          </p:cNvSpPr>
          <p:nvPr>
            <p:ph type="ctrTitle"/>
          </p:nvPr>
        </p:nvSpPr>
        <p:spPr>
          <a:xfrm>
            <a:off x="685800" y="2130423"/>
            <a:ext cx="7772400" cy="1470026"/>
          </a:xfrm>
          <a:prstGeom prst="rect">
            <a:avLst/>
          </a:prstGeom>
          <a:noFill/>
          <a:ln>
            <a:noFill/>
          </a:ln>
        </p:spPr>
        <p:txBody>
          <a:bodyPr vert="horz" wrap="square" lIns="91440" tIns="45720" rIns="91440" bIns="45720" anchor="t" anchorCtr="0" compatLnSpc="1"/>
          <a:lstStyle>
            <a:lvl1pPr marL="815973" marR="0" lvl="0" indent="-815973" algn="l" defTabSz="512758" rtl="0" fontAlgn="auto" hangingPunct="0">
              <a:lnSpc>
                <a:spcPct val="100000"/>
              </a:lnSpc>
              <a:spcBef>
                <a:spcPts val="0"/>
              </a:spcBef>
              <a:spcAft>
                <a:spcPts val="0"/>
              </a:spcAft>
              <a:buSzPts val="869"/>
              <a:buBlip>
                <a:blip r:embed="rId2"/>
              </a:buBlip>
              <a:tabLst>
                <a:tab pos="806445" algn="l"/>
                <a:tab pos="1141407" algn="l"/>
                <a:tab pos="5243506" algn="l"/>
              </a:tabLst>
              <a:defRPr lang="fr-FR" sz="2900" b="1" i="0" u="none" strike="noStrike" kern="0" cap="none" spc="0" baseline="0">
                <a:solidFill>
                  <a:srgbClr val="7AB800"/>
                </a:solidFill>
                <a:uFillTx/>
                <a:latin typeface="Arial"/>
              </a:defRPr>
            </a:lvl1pPr>
          </a:lstStyle>
          <a:p>
            <a:pPr lvl="0"/>
            <a:r>
              <a:rPr lang="fr-FR"/>
              <a:t>Cliquez pour modifier le style du titre</a:t>
            </a:r>
          </a:p>
        </p:txBody>
      </p:sp>
      <p:sp>
        <p:nvSpPr>
          <p:cNvPr id="3" name="Sous-titre 2"/>
          <p:cNvSpPr txBox="1">
            <a:spLocks noGrp="1"/>
          </p:cNvSpPr>
          <p:nvPr>
            <p:ph type="subTitle" idx="1"/>
          </p:nvPr>
        </p:nvSpPr>
        <p:spPr>
          <a:xfrm>
            <a:off x="1371600" y="3886200"/>
            <a:ext cx="6400800" cy="1752603"/>
          </a:xfrm>
          <a:prstGeom prst="rect">
            <a:avLst/>
          </a:prstGeom>
          <a:noFill/>
          <a:ln>
            <a:noFill/>
          </a:ln>
        </p:spPr>
        <p:txBody>
          <a:bodyPr vert="horz" wrap="square" lIns="91440" tIns="45720" rIns="91440" bIns="45720" anchor="t" anchorCtr="1" compatLnSpc="1"/>
          <a:lstStyle>
            <a:lvl1pPr marL="0" marR="0" lvl="0" indent="0" algn="ctr" defTabSz="914400" rtl="0" fontAlgn="auto" hangingPunct="0">
              <a:lnSpc>
                <a:spcPct val="100000"/>
              </a:lnSpc>
              <a:spcBef>
                <a:spcPts val="400"/>
              </a:spcBef>
              <a:spcAft>
                <a:spcPts val="0"/>
              </a:spcAft>
              <a:buNone/>
              <a:tabLst/>
              <a:defRPr lang="fr-FR" sz="1700" b="0" i="0" u="none" strike="noStrike" kern="0" cap="none" spc="0" baseline="0">
                <a:solidFill>
                  <a:srgbClr val="000000"/>
                </a:solidFill>
                <a:uFillTx/>
                <a:latin typeface="Arial"/>
              </a:defRPr>
            </a:lvl1pPr>
          </a:lstStyle>
          <a:p>
            <a:pPr lvl="0"/>
            <a:r>
              <a:rPr lang="fr-FR"/>
              <a:t>Cliquez pour modifier le style des sous-titres du masque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t" anchorCtr="0" compatLnSpc="1"/>
          <a:lstStyle>
            <a:lvl1pPr marL="815973" marR="0" lvl="0" indent="-815973" algn="l" defTabSz="512758" rtl="0" fontAlgn="auto" hangingPunct="0">
              <a:lnSpc>
                <a:spcPct val="100000"/>
              </a:lnSpc>
              <a:spcBef>
                <a:spcPts val="0"/>
              </a:spcBef>
              <a:spcAft>
                <a:spcPts val="0"/>
              </a:spcAft>
              <a:buSzPts val="869"/>
              <a:buBlip>
                <a:blip r:embed="rId2"/>
              </a:buBlip>
              <a:tabLst>
                <a:tab pos="806445" algn="l"/>
                <a:tab pos="1141407" algn="l"/>
                <a:tab pos="5243506" algn="l"/>
              </a:tabLst>
              <a:defRPr lang="fr-FR" sz="2900" b="1" i="0" u="none" strike="noStrike" kern="0" cap="none" spc="0" baseline="0">
                <a:solidFill>
                  <a:srgbClr val="7AB800"/>
                </a:solidFill>
                <a:uFillTx/>
                <a:latin typeface="Arial"/>
              </a:defRPr>
            </a:lvl1pPr>
          </a:lstStyle>
          <a:p>
            <a:pPr lvl="0"/>
            <a:r>
              <a:rPr lang="fr-FR"/>
              <a:t>Cliquez pour modifier le style du titre</a:t>
            </a:r>
          </a:p>
        </p:txBody>
      </p:sp>
      <p:sp>
        <p:nvSpPr>
          <p:cNvPr id="3" name="Espace réservé du texte vertical 2"/>
          <p:cNvSpPr txBox="1">
            <a:spLocks noGrp="1"/>
          </p:cNvSpPr>
          <p:nvPr>
            <p:ph type="body" orient="vert" idx="1"/>
          </p:nvPr>
        </p:nvSpPr>
        <p:spPr>
          <a:xfrm>
            <a:off x="457200" y="1600200"/>
            <a:ext cx="8229600" cy="4525959"/>
          </a:xfrm>
          <a:prstGeom prst="rect">
            <a:avLst/>
          </a:prstGeom>
          <a:noFill/>
          <a:ln>
            <a:noFill/>
          </a:ln>
        </p:spPr>
        <p:txBody>
          <a:bodyPr vert="eaVert" wrap="square" lIns="91440" tIns="45720" rIns="91440" bIns="45720" anchor="t" anchorCtr="0" compatLnSpc="1"/>
          <a:lstStyle>
            <a:lvl1pPr marL="858841" marR="0" lvl="0" indent="-858841" algn="l" defTabSz="914400" rtl="0" fontAlgn="auto" hangingPunct="0">
              <a:lnSpc>
                <a:spcPct val="100000"/>
              </a:lnSpc>
              <a:spcBef>
                <a:spcPts val="400"/>
              </a:spcBef>
              <a:spcAft>
                <a:spcPts val="0"/>
              </a:spcAft>
              <a:buSzPts val="935"/>
              <a:buBlip>
                <a:blip r:embed="rId3"/>
              </a:buBlip>
              <a:tabLst/>
              <a:defRPr lang="fr-FR" sz="1700" b="0" i="0" u="none" strike="noStrike" kern="0" cap="none" spc="0" baseline="0">
                <a:solidFill>
                  <a:srgbClr val="000000"/>
                </a:solidFill>
                <a:uFillTx/>
                <a:latin typeface="Arial"/>
              </a:defRPr>
            </a:lvl1pPr>
            <a:lvl2pPr marL="1484308" marR="0" lvl="1" indent="-153984" algn="l" defTabSz="914400" rtl="0" fontAlgn="auto" hangingPunct="0">
              <a:lnSpc>
                <a:spcPct val="100000"/>
              </a:lnSpc>
              <a:spcBef>
                <a:spcPts val="400"/>
              </a:spcBef>
              <a:spcAft>
                <a:spcPts val="0"/>
              </a:spcAft>
              <a:buSzPct val="150000"/>
              <a:buChar char="-"/>
              <a:tabLst/>
              <a:defRPr lang="fr-FR" sz="1500" b="0" i="0" u="none" strike="noStrike" kern="0" cap="none" spc="0" baseline="0">
                <a:solidFill>
                  <a:srgbClr val="000000"/>
                </a:solidFill>
                <a:uFillTx/>
                <a:latin typeface="Arial"/>
              </a:defRPr>
            </a:lvl2pPr>
            <a:lvl3pPr marL="1904996" marR="0" lvl="2" indent="-990596" algn="l" defTabSz="914400" rtl="0" fontAlgn="auto" hangingPunct="0">
              <a:lnSpc>
                <a:spcPct val="100000"/>
              </a:lnSpc>
              <a:spcBef>
                <a:spcPts val="300"/>
              </a:spcBef>
              <a:spcAft>
                <a:spcPts val="0"/>
              </a:spcAft>
              <a:buSzPct val="100000"/>
              <a:buChar char="-"/>
              <a:tabLst/>
              <a:defRPr lang="fr-FR" sz="1200" b="0" i="0" u="none" strike="noStrike" kern="0" cap="none" spc="0" baseline="0">
                <a:solidFill>
                  <a:srgbClr val="000000"/>
                </a:solidFill>
                <a:uFillTx/>
                <a:latin typeface="Arial"/>
              </a:defRPr>
            </a:lvl3pPr>
            <a:lvl4pPr marL="2701923" marR="0" lvl="3" indent="-228600" algn="l" defTabSz="914400" rtl="0" fontAlgn="auto" hangingPunct="0">
              <a:lnSpc>
                <a:spcPct val="100000"/>
              </a:lnSpc>
              <a:spcBef>
                <a:spcPts val="500"/>
              </a:spcBef>
              <a:spcAft>
                <a:spcPts val="0"/>
              </a:spcAft>
              <a:buSzPct val="100000"/>
              <a:buChar char="–"/>
              <a:tabLst/>
              <a:defRPr lang="fr-FR" sz="2000" b="0" i="0" u="none" strike="noStrike" kern="0" cap="none" spc="0" baseline="0">
                <a:solidFill>
                  <a:srgbClr val="000000"/>
                </a:solidFill>
                <a:uFillTx/>
                <a:latin typeface="Times New Roman" pitchFamily="18"/>
              </a:defRPr>
            </a:lvl4pPr>
            <a:lvl5pPr marL="3121020" marR="0" lvl="4" indent="-228600" algn="l" defTabSz="914400" rtl="0" fontAlgn="auto" hangingPunct="0">
              <a:lnSpc>
                <a:spcPct val="100000"/>
              </a:lnSpc>
              <a:spcBef>
                <a:spcPts val="500"/>
              </a:spcBef>
              <a:spcAft>
                <a:spcPts val="0"/>
              </a:spcAft>
              <a:buSzPct val="100000"/>
              <a:buChar char="»"/>
              <a:tabLst/>
              <a:defRPr lang="fr-FR" sz="2000" b="0" i="0" u="none" strike="noStrike" kern="0" cap="none" spc="0" baseline="0">
                <a:solidFill>
                  <a:srgbClr val="000000"/>
                </a:solidFill>
                <a:uFillTx/>
                <a:latin typeface="Times New Roman" pitchFamily="18"/>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txBox="1">
            <a:spLocks noGrp="1"/>
          </p:cNvSpPr>
          <p:nvPr>
            <p:ph type="title" orient="vert"/>
          </p:nvPr>
        </p:nvSpPr>
        <p:spPr>
          <a:xfrm>
            <a:off x="6629400" y="274640"/>
            <a:ext cx="2057400" cy="5851529"/>
          </a:xfrm>
          <a:prstGeom prst="rect">
            <a:avLst/>
          </a:prstGeom>
          <a:noFill/>
          <a:ln>
            <a:noFill/>
          </a:ln>
        </p:spPr>
        <p:txBody>
          <a:bodyPr vert="eaVert" wrap="square" lIns="91440" tIns="45720" rIns="91440" bIns="45720" anchor="t" anchorCtr="0" compatLnSpc="1"/>
          <a:lstStyle>
            <a:lvl1pPr marL="815973" marR="0" lvl="0" indent="-815973" algn="l" defTabSz="512758" rtl="0" fontAlgn="auto" hangingPunct="0">
              <a:lnSpc>
                <a:spcPct val="100000"/>
              </a:lnSpc>
              <a:spcBef>
                <a:spcPts val="0"/>
              </a:spcBef>
              <a:spcAft>
                <a:spcPts val="0"/>
              </a:spcAft>
              <a:buSzPts val="869"/>
              <a:buBlip>
                <a:blip r:embed="rId2"/>
              </a:buBlip>
              <a:tabLst>
                <a:tab pos="806445" algn="l"/>
                <a:tab pos="1141407" algn="l"/>
                <a:tab pos="5243506" algn="l"/>
              </a:tabLst>
              <a:defRPr lang="fr-FR" sz="2900" b="1" i="0" u="none" strike="noStrike" kern="0" cap="none" spc="0" baseline="0">
                <a:solidFill>
                  <a:srgbClr val="7AB800"/>
                </a:solidFill>
                <a:uFillTx/>
                <a:latin typeface="Arial"/>
              </a:defRPr>
            </a:lvl1pPr>
          </a:lstStyle>
          <a:p>
            <a:pPr lvl="0"/>
            <a:r>
              <a:rPr lang="fr-FR"/>
              <a:t>Cliquez pour modifier le style du titre</a:t>
            </a:r>
          </a:p>
        </p:txBody>
      </p:sp>
      <p:sp>
        <p:nvSpPr>
          <p:cNvPr id="3" name="Espace réservé du texte vertical 2"/>
          <p:cNvSpPr txBox="1">
            <a:spLocks noGrp="1"/>
          </p:cNvSpPr>
          <p:nvPr>
            <p:ph type="body" orient="vert" idx="1"/>
          </p:nvPr>
        </p:nvSpPr>
        <p:spPr>
          <a:xfrm>
            <a:off x="457200" y="274640"/>
            <a:ext cx="6019796" cy="5851529"/>
          </a:xfrm>
          <a:prstGeom prst="rect">
            <a:avLst/>
          </a:prstGeom>
          <a:noFill/>
          <a:ln>
            <a:noFill/>
          </a:ln>
        </p:spPr>
        <p:txBody>
          <a:bodyPr vert="eaVert" wrap="square" lIns="91440" tIns="45720" rIns="91440" bIns="45720" anchor="t" anchorCtr="0" compatLnSpc="1"/>
          <a:lstStyle>
            <a:lvl1pPr marL="858841" marR="0" lvl="0" indent="-858841" algn="l" defTabSz="914400" rtl="0" fontAlgn="auto" hangingPunct="0">
              <a:lnSpc>
                <a:spcPct val="100000"/>
              </a:lnSpc>
              <a:spcBef>
                <a:spcPts val="400"/>
              </a:spcBef>
              <a:spcAft>
                <a:spcPts val="0"/>
              </a:spcAft>
              <a:buSzPts val="935"/>
              <a:buBlip>
                <a:blip r:embed="rId3"/>
              </a:buBlip>
              <a:tabLst/>
              <a:defRPr lang="fr-FR" sz="1700" b="0" i="0" u="none" strike="noStrike" kern="0" cap="none" spc="0" baseline="0">
                <a:solidFill>
                  <a:srgbClr val="000000"/>
                </a:solidFill>
                <a:uFillTx/>
                <a:latin typeface="Arial"/>
              </a:defRPr>
            </a:lvl1pPr>
            <a:lvl2pPr marL="1484308" marR="0" lvl="1" indent="-153984" algn="l" defTabSz="914400" rtl="0" fontAlgn="auto" hangingPunct="0">
              <a:lnSpc>
                <a:spcPct val="100000"/>
              </a:lnSpc>
              <a:spcBef>
                <a:spcPts val="400"/>
              </a:spcBef>
              <a:spcAft>
                <a:spcPts val="0"/>
              </a:spcAft>
              <a:buSzPct val="150000"/>
              <a:buChar char="-"/>
              <a:tabLst/>
              <a:defRPr lang="fr-FR" sz="1500" b="0" i="0" u="none" strike="noStrike" kern="0" cap="none" spc="0" baseline="0">
                <a:solidFill>
                  <a:srgbClr val="000000"/>
                </a:solidFill>
                <a:uFillTx/>
                <a:latin typeface="Arial"/>
              </a:defRPr>
            </a:lvl2pPr>
            <a:lvl3pPr marL="1904996" marR="0" lvl="2" indent="-990596" algn="l" defTabSz="914400" rtl="0" fontAlgn="auto" hangingPunct="0">
              <a:lnSpc>
                <a:spcPct val="100000"/>
              </a:lnSpc>
              <a:spcBef>
                <a:spcPts val="300"/>
              </a:spcBef>
              <a:spcAft>
                <a:spcPts val="0"/>
              </a:spcAft>
              <a:buSzPct val="100000"/>
              <a:buChar char="-"/>
              <a:tabLst/>
              <a:defRPr lang="fr-FR" sz="1200" b="0" i="0" u="none" strike="noStrike" kern="0" cap="none" spc="0" baseline="0">
                <a:solidFill>
                  <a:srgbClr val="000000"/>
                </a:solidFill>
                <a:uFillTx/>
                <a:latin typeface="Arial"/>
              </a:defRPr>
            </a:lvl3pPr>
            <a:lvl4pPr marL="2701923" marR="0" lvl="3" indent="-228600" algn="l" defTabSz="914400" rtl="0" fontAlgn="auto" hangingPunct="0">
              <a:lnSpc>
                <a:spcPct val="100000"/>
              </a:lnSpc>
              <a:spcBef>
                <a:spcPts val="500"/>
              </a:spcBef>
              <a:spcAft>
                <a:spcPts val="0"/>
              </a:spcAft>
              <a:buSzPct val="100000"/>
              <a:buChar char="–"/>
              <a:tabLst/>
              <a:defRPr lang="fr-FR" sz="2000" b="0" i="0" u="none" strike="noStrike" kern="0" cap="none" spc="0" baseline="0">
                <a:solidFill>
                  <a:srgbClr val="000000"/>
                </a:solidFill>
                <a:uFillTx/>
                <a:latin typeface="Times New Roman" pitchFamily="18"/>
              </a:defRPr>
            </a:lvl4pPr>
            <a:lvl5pPr marL="3121020" marR="0" lvl="4" indent="-228600" algn="l" defTabSz="914400" rtl="0" fontAlgn="auto" hangingPunct="0">
              <a:lnSpc>
                <a:spcPct val="100000"/>
              </a:lnSpc>
              <a:spcBef>
                <a:spcPts val="500"/>
              </a:spcBef>
              <a:spcAft>
                <a:spcPts val="0"/>
              </a:spcAft>
              <a:buSzPct val="100000"/>
              <a:buChar char="»"/>
              <a:tabLst/>
              <a:defRPr lang="fr-FR" sz="2000" b="0" i="0" u="none" strike="noStrike" kern="0" cap="none" spc="0" baseline="0">
                <a:solidFill>
                  <a:srgbClr val="000000"/>
                </a:solidFill>
                <a:uFillTx/>
                <a:latin typeface="Times New Roman" pitchFamily="18"/>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t" anchorCtr="0" compatLnSpc="1"/>
          <a:lstStyle>
            <a:lvl1pPr marL="815973" marR="0" lvl="0" indent="-815973" algn="l" defTabSz="512758" rtl="0" fontAlgn="auto" hangingPunct="0">
              <a:lnSpc>
                <a:spcPct val="100000"/>
              </a:lnSpc>
              <a:spcBef>
                <a:spcPts val="0"/>
              </a:spcBef>
              <a:spcAft>
                <a:spcPts val="0"/>
              </a:spcAft>
              <a:buSzPts val="869"/>
              <a:buBlip>
                <a:blip r:embed="rId2"/>
              </a:buBlip>
              <a:tabLst>
                <a:tab pos="806445" algn="l"/>
                <a:tab pos="1141407" algn="l"/>
                <a:tab pos="5243506" algn="l"/>
              </a:tabLst>
              <a:defRPr lang="fr-FR" sz="2900" b="1" i="0" u="none" strike="noStrike" kern="0" cap="none" spc="0" baseline="0">
                <a:solidFill>
                  <a:srgbClr val="7AB800"/>
                </a:solidFill>
                <a:uFillTx/>
                <a:latin typeface="Arial"/>
              </a:defRPr>
            </a:lvl1pPr>
          </a:lstStyle>
          <a:p>
            <a:pPr lvl="0"/>
            <a:r>
              <a:rPr lang="fr-FR"/>
              <a:t>Cliquez pour modifier le style du titre</a:t>
            </a:r>
          </a:p>
        </p:txBody>
      </p:sp>
      <p:sp>
        <p:nvSpPr>
          <p:cNvPr id="3" name="Espace réservé du contenu 2"/>
          <p:cNvSpPr txBox="1">
            <a:spLocks noGrp="1"/>
          </p:cNvSpPr>
          <p:nvPr>
            <p:ph idx="1"/>
          </p:nvPr>
        </p:nvSpPr>
        <p:spPr>
          <a:xfrm>
            <a:off x="457200" y="1600200"/>
            <a:ext cx="8229600" cy="4525959"/>
          </a:xfrm>
          <a:prstGeom prst="rect">
            <a:avLst/>
          </a:prstGeom>
          <a:noFill/>
          <a:ln>
            <a:noFill/>
          </a:ln>
        </p:spPr>
        <p:txBody>
          <a:bodyPr vert="horz" wrap="square" lIns="91440" tIns="45720" rIns="91440" bIns="45720" anchor="t" anchorCtr="0" compatLnSpc="1"/>
          <a:lstStyle>
            <a:lvl1pPr marL="858841" marR="0" lvl="0" indent="-858841" algn="l" defTabSz="914400" rtl="0" fontAlgn="auto" hangingPunct="0">
              <a:lnSpc>
                <a:spcPct val="100000"/>
              </a:lnSpc>
              <a:spcBef>
                <a:spcPts val="400"/>
              </a:spcBef>
              <a:spcAft>
                <a:spcPts val="0"/>
              </a:spcAft>
              <a:buSzPts val="935"/>
              <a:buBlip>
                <a:blip r:embed="rId3"/>
              </a:buBlip>
              <a:tabLst/>
              <a:defRPr lang="fr-FR" sz="1700" b="0" i="0" u="none" strike="noStrike" kern="0" cap="none" spc="0" baseline="0">
                <a:solidFill>
                  <a:srgbClr val="000000"/>
                </a:solidFill>
                <a:uFillTx/>
                <a:latin typeface="Arial"/>
              </a:defRPr>
            </a:lvl1pPr>
            <a:lvl2pPr marL="1484308" marR="0" lvl="1" indent="-153984" algn="l" defTabSz="914400" rtl="0" fontAlgn="auto" hangingPunct="0">
              <a:lnSpc>
                <a:spcPct val="100000"/>
              </a:lnSpc>
              <a:spcBef>
                <a:spcPts val="400"/>
              </a:spcBef>
              <a:spcAft>
                <a:spcPts val="0"/>
              </a:spcAft>
              <a:buSzPct val="150000"/>
              <a:buChar char="-"/>
              <a:tabLst/>
              <a:defRPr lang="fr-FR" sz="1500" b="0" i="0" u="none" strike="noStrike" kern="0" cap="none" spc="0" baseline="0">
                <a:solidFill>
                  <a:srgbClr val="000000"/>
                </a:solidFill>
                <a:uFillTx/>
                <a:latin typeface="Arial"/>
              </a:defRPr>
            </a:lvl2pPr>
            <a:lvl3pPr marL="1904996" marR="0" lvl="2" indent="-990596" algn="l" defTabSz="914400" rtl="0" fontAlgn="auto" hangingPunct="0">
              <a:lnSpc>
                <a:spcPct val="100000"/>
              </a:lnSpc>
              <a:spcBef>
                <a:spcPts val="300"/>
              </a:spcBef>
              <a:spcAft>
                <a:spcPts val="0"/>
              </a:spcAft>
              <a:buSzPct val="100000"/>
              <a:buChar char="-"/>
              <a:tabLst/>
              <a:defRPr lang="fr-FR" sz="1200" b="0" i="0" u="none" strike="noStrike" kern="0" cap="none" spc="0" baseline="0">
                <a:solidFill>
                  <a:srgbClr val="000000"/>
                </a:solidFill>
                <a:uFillTx/>
                <a:latin typeface="Arial"/>
              </a:defRPr>
            </a:lvl3pPr>
            <a:lvl4pPr marL="2701923" marR="0" lvl="3" indent="-228600" algn="l" defTabSz="914400" rtl="0" fontAlgn="auto" hangingPunct="0">
              <a:lnSpc>
                <a:spcPct val="100000"/>
              </a:lnSpc>
              <a:spcBef>
                <a:spcPts val="500"/>
              </a:spcBef>
              <a:spcAft>
                <a:spcPts val="0"/>
              </a:spcAft>
              <a:buSzPct val="100000"/>
              <a:buChar char="–"/>
              <a:tabLst/>
              <a:defRPr lang="fr-FR" sz="2000" b="0" i="0" u="none" strike="noStrike" kern="0" cap="none" spc="0" baseline="0">
                <a:solidFill>
                  <a:srgbClr val="000000"/>
                </a:solidFill>
                <a:uFillTx/>
                <a:latin typeface="Times New Roman" pitchFamily="18"/>
              </a:defRPr>
            </a:lvl4pPr>
            <a:lvl5pPr marL="3121020" marR="0" lvl="4" indent="-228600" algn="l" defTabSz="914400" rtl="0" fontAlgn="auto" hangingPunct="0">
              <a:lnSpc>
                <a:spcPct val="100000"/>
              </a:lnSpc>
              <a:spcBef>
                <a:spcPts val="500"/>
              </a:spcBef>
              <a:spcAft>
                <a:spcPts val="0"/>
              </a:spcAft>
              <a:buSzPct val="100000"/>
              <a:buChar char="»"/>
              <a:tabLst/>
              <a:defRPr lang="fr-FR" sz="2000" b="0" i="0" u="none" strike="noStrike" kern="0" cap="none" spc="0" baseline="0">
                <a:solidFill>
                  <a:srgbClr val="000000"/>
                </a:solidFill>
                <a:uFillTx/>
                <a:latin typeface="Times New Roman" pitchFamily="18"/>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transition/>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txBox="1">
            <a:spLocks noGrp="1"/>
          </p:cNvSpPr>
          <p:nvPr>
            <p:ph type="title"/>
          </p:nvPr>
        </p:nvSpPr>
        <p:spPr>
          <a:xfrm>
            <a:off x="722311" y="4406895"/>
            <a:ext cx="7772400" cy="1362071"/>
          </a:xfrm>
          <a:prstGeom prst="rect">
            <a:avLst/>
          </a:prstGeom>
          <a:noFill/>
          <a:ln>
            <a:noFill/>
          </a:ln>
        </p:spPr>
        <p:txBody>
          <a:bodyPr vert="horz" wrap="square" lIns="91440" tIns="45720" rIns="91440" bIns="45720" anchor="t" anchorCtr="0" compatLnSpc="1"/>
          <a:lstStyle>
            <a:lvl1pPr marL="815973" marR="0" lvl="0" indent="-815973" algn="l" defTabSz="512758" rtl="0" fontAlgn="auto" hangingPunct="0">
              <a:lnSpc>
                <a:spcPct val="100000"/>
              </a:lnSpc>
              <a:spcBef>
                <a:spcPts val="0"/>
              </a:spcBef>
              <a:spcAft>
                <a:spcPts val="0"/>
              </a:spcAft>
              <a:buSzPts val="1200"/>
              <a:buBlip>
                <a:blip r:embed="rId2"/>
              </a:buBlip>
              <a:tabLst>
                <a:tab pos="806445" algn="l"/>
                <a:tab pos="1141407" algn="l"/>
                <a:tab pos="5243506" algn="l"/>
              </a:tabLst>
              <a:defRPr lang="fr-FR" sz="4000" b="1" i="0" u="none" strike="noStrike" kern="0" cap="all" spc="0" baseline="0">
                <a:solidFill>
                  <a:srgbClr val="7AB800"/>
                </a:solidFill>
                <a:uFillTx/>
                <a:latin typeface="Arial"/>
              </a:defRPr>
            </a:lvl1pPr>
          </a:lstStyle>
          <a:p>
            <a:pPr lvl="0"/>
            <a:r>
              <a:rPr lang="fr-FR"/>
              <a:t>Cliquez pour modifier le style du titre</a:t>
            </a:r>
          </a:p>
        </p:txBody>
      </p:sp>
      <p:sp>
        <p:nvSpPr>
          <p:cNvPr id="3" name="Espace réservé du texte 2"/>
          <p:cNvSpPr txBox="1">
            <a:spLocks noGrp="1"/>
          </p:cNvSpPr>
          <p:nvPr>
            <p:ph type="body" idx="1"/>
          </p:nvPr>
        </p:nvSpPr>
        <p:spPr>
          <a:xfrm>
            <a:off x="722311" y="2906713"/>
            <a:ext cx="7772400" cy="1500182"/>
          </a:xfrm>
          <a:prstGeom prst="rect">
            <a:avLst/>
          </a:prstGeom>
          <a:noFill/>
          <a:ln>
            <a:noFill/>
          </a:ln>
        </p:spPr>
        <p:txBody>
          <a:bodyPr vert="horz" wrap="square" lIns="91440" tIns="45720" rIns="91440" bIns="45720" anchor="b" anchorCtr="0" compatLnSpc="1"/>
          <a:lstStyle>
            <a:lvl1pPr marL="0" marR="0" lvl="0" indent="0" algn="l" defTabSz="914400" rtl="0" fontAlgn="auto" hangingPunct="0">
              <a:lnSpc>
                <a:spcPct val="100000"/>
              </a:lnSpc>
              <a:spcBef>
                <a:spcPts val="500"/>
              </a:spcBef>
              <a:spcAft>
                <a:spcPts val="0"/>
              </a:spcAft>
              <a:buNone/>
              <a:tabLst/>
              <a:defRPr lang="fr-FR" sz="2000" b="0" i="0" u="none" strike="noStrike" kern="0" cap="none" spc="0" baseline="0">
                <a:solidFill>
                  <a:srgbClr val="000000"/>
                </a:solidFill>
                <a:uFillTx/>
                <a:latin typeface="Arial"/>
              </a:defRPr>
            </a:lvl1pPr>
          </a:lstStyle>
          <a:p>
            <a:pPr lvl="0"/>
            <a:r>
              <a:rPr lang="fr-FR"/>
              <a:t>Cliquez pour modifier les styles du texte du masque</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t" anchorCtr="0" compatLnSpc="1"/>
          <a:lstStyle>
            <a:lvl1pPr marL="815973" marR="0" lvl="0" indent="-815973" algn="l" defTabSz="512758" rtl="0" fontAlgn="auto" hangingPunct="0">
              <a:lnSpc>
                <a:spcPct val="100000"/>
              </a:lnSpc>
              <a:spcBef>
                <a:spcPts val="0"/>
              </a:spcBef>
              <a:spcAft>
                <a:spcPts val="0"/>
              </a:spcAft>
              <a:buSzPts val="869"/>
              <a:buBlip>
                <a:blip r:embed="rId2"/>
              </a:buBlip>
              <a:tabLst>
                <a:tab pos="806445" algn="l"/>
                <a:tab pos="1141407" algn="l"/>
                <a:tab pos="5243506" algn="l"/>
              </a:tabLst>
              <a:defRPr lang="fr-FR" sz="2900" b="1" i="0" u="none" strike="noStrike" kern="0" cap="none" spc="0" baseline="0">
                <a:solidFill>
                  <a:srgbClr val="7AB800"/>
                </a:solidFill>
                <a:uFillTx/>
                <a:latin typeface="Arial"/>
              </a:defRPr>
            </a:lvl1pPr>
          </a:lstStyle>
          <a:p>
            <a:pPr lvl="0"/>
            <a:r>
              <a:rPr lang="fr-FR"/>
              <a:t>Cliquez pour modifier le style du titre</a:t>
            </a:r>
          </a:p>
        </p:txBody>
      </p:sp>
      <p:sp>
        <p:nvSpPr>
          <p:cNvPr id="3" name="Espace réservé du contenu 2"/>
          <p:cNvSpPr txBox="1">
            <a:spLocks noGrp="1"/>
          </p:cNvSpPr>
          <p:nvPr>
            <p:ph sz="half" idx="1"/>
          </p:nvPr>
        </p:nvSpPr>
        <p:spPr>
          <a:xfrm>
            <a:off x="457200" y="1600200"/>
            <a:ext cx="4038603" cy="4525959"/>
          </a:xfrm>
          <a:prstGeom prst="rect">
            <a:avLst/>
          </a:prstGeom>
          <a:noFill/>
          <a:ln>
            <a:noFill/>
          </a:ln>
        </p:spPr>
        <p:txBody>
          <a:bodyPr vert="horz" wrap="square" lIns="91440" tIns="45720" rIns="91440" bIns="45720" anchor="t" anchorCtr="0" compatLnSpc="1"/>
          <a:lstStyle>
            <a:lvl1pPr marL="858841" marR="0" lvl="0" indent="-858841" algn="l" defTabSz="914400" rtl="0" fontAlgn="auto" hangingPunct="0">
              <a:lnSpc>
                <a:spcPct val="100000"/>
              </a:lnSpc>
              <a:spcBef>
                <a:spcPts val="700"/>
              </a:spcBef>
              <a:spcAft>
                <a:spcPts val="0"/>
              </a:spcAft>
              <a:buSzPts val="1539"/>
              <a:buBlip>
                <a:blip r:embed="rId3"/>
              </a:buBlip>
              <a:tabLst/>
              <a:defRPr lang="fr-FR" sz="2800" b="0" i="0" u="none" strike="noStrike" kern="0" cap="none" spc="0" baseline="0">
                <a:solidFill>
                  <a:srgbClr val="000000"/>
                </a:solidFill>
                <a:uFillTx/>
                <a:latin typeface="Arial"/>
              </a:defRPr>
            </a:lvl1pPr>
            <a:lvl2pPr marL="1484308" marR="0" lvl="1" indent="-153984" algn="l" defTabSz="914400" rtl="0" fontAlgn="auto" hangingPunct="0">
              <a:lnSpc>
                <a:spcPct val="100000"/>
              </a:lnSpc>
              <a:spcBef>
                <a:spcPts val="600"/>
              </a:spcBef>
              <a:spcAft>
                <a:spcPts val="0"/>
              </a:spcAft>
              <a:buSzPct val="150000"/>
              <a:buChar char="-"/>
              <a:tabLst/>
              <a:defRPr lang="fr-FR" sz="2400" b="0" i="0" u="none" strike="noStrike" kern="0" cap="none" spc="0" baseline="0">
                <a:solidFill>
                  <a:srgbClr val="000000"/>
                </a:solidFill>
                <a:uFillTx/>
                <a:latin typeface="Arial"/>
              </a:defRPr>
            </a:lvl2pPr>
            <a:lvl3pPr marL="1904996" marR="0" lvl="2" indent="-990596" algn="l" defTabSz="914400" rtl="0" fontAlgn="auto" hangingPunct="0">
              <a:lnSpc>
                <a:spcPct val="100000"/>
              </a:lnSpc>
              <a:spcBef>
                <a:spcPts val="500"/>
              </a:spcBef>
              <a:spcAft>
                <a:spcPts val="0"/>
              </a:spcAft>
              <a:buSzPct val="100000"/>
              <a:buChar char="-"/>
              <a:tabLst/>
              <a:defRPr lang="fr-FR" sz="2000" b="0" i="0" u="none" strike="noStrike" kern="0" cap="none" spc="0" baseline="0">
                <a:solidFill>
                  <a:srgbClr val="000000"/>
                </a:solidFill>
                <a:uFillTx/>
                <a:latin typeface="Arial"/>
              </a:defRPr>
            </a:lvl3pPr>
            <a:lvl4pPr marL="2701923" marR="0" lvl="3" indent="-228600" algn="l" defTabSz="914400" rtl="0" fontAlgn="auto" hangingPunct="0">
              <a:lnSpc>
                <a:spcPct val="100000"/>
              </a:lnSpc>
              <a:spcBef>
                <a:spcPts val="400"/>
              </a:spcBef>
              <a:spcAft>
                <a:spcPts val="0"/>
              </a:spcAft>
              <a:buSzPct val="100000"/>
              <a:buChar char="–"/>
              <a:tabLst/>
              <a:defRPr lang="fr-FR" sz="1800" b="0" i="0" u="none" strike="noStrike" kern="0" cap="none" spc="0" baseline="0">
                <a:solidFill>
                  <a:srgbClr val="000000"/>
                </a:solidFill>
                <a:uFillTx/>
                <a:latin typeface="Times New Roman" pitchFamily="18"/>
              </a:defRPr>
            </a:lvl4pPr>
            <a:lvl5pPr marL="3121020" marR="0" lvl="4" indent="-228600" algn="l" defTabSz="914400" rtl="0" fontAlgn="auto" hangingPunct="0">
              <a:lnSpc>
                <a:spcPct val="100000"/>
              </a:lnSpc>
              <a:spcBef>
                <a:spcPts val="400"/>
              </a:spcBef>
              <a:spcAft>
                <a:spcPts val="0"/>
              </a:spcAft>
              <a:buSzPct val="100000"/>
              <a:buChar char="»"/>
              <a:tabLst/>
              <a:defRPr lang="fr-FR" sz="1800" b="0" i="0" u="none" strike="noStrike" kern="0" cap="none" spc="0" baseline="0">
                <a:solidFill>
                  <a:srgbClr val="000000"/>
                </a:solidFill>
                <a:uFillTx/>
                <a:latin typeface="Times New Roman" pitchFamily="18"/>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txBox="1">
            <a:spLocks noGrp="1"/>
          </p:cNvSpPr>
          <p:nvPr>
            <p:ph sz="half" idx="2"/>
          </p:nvPr>
        </p:nvSpPr>
        <p:spPr>
          <a:xfrm>
            <a:off x="4648196" y="1600200"/>
            <a:ext cx="4038603" cy="4525959"/>
          </a:xfrm>
          <a:prstGeom prst="rect">
            <a:avLst/>
          </a:prstGeom>
          <a:noFill/>
          <a:ln>
            <a:noFill/>
          </a:ln>
        </p:spPr>
        <p:txBody>
          <a:bodyPr vert="horz" wrap="square" lIns="91440" tIns="45720" rIns="91440" bIns="45720" anchor="t" anchorCtr="0" compatLnSpc="1"/>
          <a:lstStyle>
            <a:lvl1pPr marL="858841" marR="0" lvl="0" indent="-858841" algn="l" defTabSz="914400" rtl="0" fontAlgn="auto" hangingPunct="0">
              <a:lnSpc>
                <a:spcPct val="100000"/>
              </a:lnSpc>
              <a:spcBef>
                <a:spcPts val="700"/>
              </a:spcBef>
              <a:spcAft>
                <a:spcPts val="0"/>
              </a:spcAft>
              <a:buSzPts val="1539"/>
              <a:buBlip>
                <a:blip r:embed="rId3"/>
              </a:buBlip>
              <a:tabLst/>
              <a:defRPr lang="fr-FR" sz="2800" b="0" i="0" u="none" strike="noStrike" kern="0" cap="none" spc="0" baseline="0">
                <a:solidFill>
                  <a:srgbClr val="000000"/>
                </a:solidFill>
                <a:uFillTx/>
                <a:latin typeface="Arial"/>
              </a:defRPr>
            </a:lvl1pPr>
            <a:lvl2pPr marL="1484308" marR="0" lvl="1" indent="-153984" algn="l" defTabSz="914400" rtl="0" fontAlgn="auto" hangingPunct="0">
              <a:lnSpc>
                <a:spcPct val="100000"/>
              </a:lnSpc>
              <a:spcBef>
                <a:spcPts val="600"/>
              </a:spcBef>
              <a:spcAft>
                <a:spcPts val="0"/>
              </a:spcAft>
              <a:buSzPct val="150000"/>
              <a:buChar char="-"/>
              <a:tabLst/>
              <a:defRPr lang="fr-FR" sz="2400" b="0" i="0" u="none" strike="noStrike" kern="0" cap="none" spc="0" baseline="0">
                <a:solidFill>
                  <a:srgbClr val="000000"/>
                </a:solidFill>
                <a:uFillTx/>
                <a:latin typeface="Arial"/>
              </a:defRPr>
            </a:lvl2pPr>
            <a:lvl3pPr marL="1904996" marR="0" lvl="2" indent="-990596" algn="l" defTabSz="914400" rtl="0" fontAlgn="auto" hangingPunct="0">
              <a:lnSpc>
                <a:spcPct val="100000"/>
              </a:lnSpc>
              <a:spcBef>
                <a:spcPts val="500"/>
              </a:spcBef>
              <a:spcAft>
                <a:spcPts val="0"/>
              </a:spcAft>
              <a:buSzPct val="100000"/>
              <a:buChar char="-"/>
              <a:tabLst/>
              <a:defRPr lang="fr-FR" sz="2000" b="0" i="0" u="none" strike="noStrike" kern="0" cap="none" spc="0" baseline="0">
                <a:solidFill>
                  <a:srgbClr val="000000"/>
                </a:solidFill>
                <a:uFillTx/>
                <a:latin typeface="Arial"/>
              </a:defRPr>
            </a:lvl3pPr>
            <a:lvl4pPr marL="2701923" marR="0" lvl="3" indent="-228600" algn="l" defTabSz="914400" rtl="0" fontAlgn="auto" hangingPunct="0">
              <a:lnSpc>
                <a:spcPct val="100000"/>
              </a:lnSpc>
              <a:spcBef>
                <a:spcPts val="400"/>
              </a:spcBef>
              <a:spcAft>
                <a:spcPts val="0"/>
              </a:spcAft>
              <a:buSzPct val="100000"/>
              <a:buChar char="–"/>
              <a:tabLst/>
              <a:defRPr lang="fr-FR" sz="1800" b="0" i="0" u="none" strike="noStrike" kern="0" cap="none" spc="0" baseline="0">
                <a:solidFill>
                  <a:srgbClr val="000000"/>
                </a:solidFill>
                <a:uFillTx/>
                <a:latin typeface="Times New Roman" pitchFamily="18"/>
              </a:defRPr>
            </a:lvl4pPr>
            <a:lvl5pPr marL="3121020" marR="0" lvl="4" indent="-228600" algn="l" defTabSz="914400" rtl="0" fontAlgn="auto" hangingPunct="0">
              <a:lnSpc>
                <a:spcPct val="100000"/>
              </a:lnSpc>
              <a:spcBef>
                <a:spcPts val="400"/>
              </a:spcBef>
              <a:spcAft>
                <a:spcPts val="0"/>
              </a:spcAft>
              <a:buSzPct val="100000"/>
              <a:buChar char="»"/>
              <a:tabLst/>
              <a:defRPr lang="fr-FR" sz="1800" b="0" i="0" u="none" strike="noStrike" kern="0" cap="none" spc="0" baseline="0">
                <a:solidFill>
                  <a:srgbClr val="000000"/>
                </a:solidFill>
                <a:uFillTx/>
                <a:latin typeface="Times New Roman" pitchFamily="18"/>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t" anchorCtr="0" compatLnSpc="1"/>
          <a:lstStyle>
            <a:lvl1pPr marL="815973" marR="0" lvl="0" indent="-815973" algn="l" defTabSz="512758" rtl="0" fontAlgn="auto" hangingPunct="0">
              <a:lnSpc>
                <a:spcPct val="100000"/>
              </a:lnSpc>
              <a:spcBef>
                <a:spcPts val="0"/>
              </a:spcBef>
              <a:spcAft>
                <a:spcPts val="0"/>
              </a:spcAft>
              <a:buSzPts val="869"/>
              <a:buBlip>
                <a:blip r:embed="rId2"/>
              </a:buBlip>
              <a:tabLst>
                <a:tab pos="806445" algn="l"/>
                <a:tab pos="1141407" algn="l"/>
                <a:tab pos="5243506" algn="l"/>
              </a:tabLst>
              <a:defRPr lang="fr-FR" sz="2900" b="1" i="0" u="none" strike="noStrike" kern="0" cap="none" spc="0" baseline="0">
                <a:solidFill>
                  <a:srgbClr val="7AB800"/>
                </a:solidFill>
                <a:uFillTx/>
                <a:latin typeface="Arial"/>
              </a:defRPr>
            </a:lvl1pPr>
          </a:lstStyle>
          <a:p>
            <a:pPr lvl="0"/>
            <a:r>
              <a:rPr lang="fr-FR"/>
              <a:t>Cliquez pour modifier le style du titre</a:t>
            </a:r>
          </a:p>
        </p:txBody>
      </p:sp>
      <p:sp>
        <p:nvSpPr>
          <p:cNvPr id="3" name="Espace réservé du texte 2"/>
          <p:cNvSpPr txBox="1">
            <a:spLocks noGrp="1"/>
          </p:cNvSpPr>
          <p:nvPr>
            <p:ph type="body" idx="1"/>
          </p:nvPr>
        </p:nvSpPr>
        <p:spPr>
          <a:xfrm>
            <a:off x="457200" y="1535113"/>
            <a:ext cx="4040184" cy="639759"/>
          </a:xfrm>
          <a:prstGeom prst="rect">
            <a:avLst/>
          </a:prstGeom>
          <a:noFill/>
          <a:ln>
            <a:noFill/>
          </a:ln>
        </p:spPr>
        <p:txBody>
          <a:bodyPr vert="horz" wrap="square" lIns="91440" tIns="45720" rIns="91440" bIns="45720" anchor="b" anchorCtr="0" compatLnSpc="1"/>
          <a:lstStyle>
            <a:lvl1pPr marL="0" marR="0" lvl="0" indent="0" algn="l" defTabSz="914400" rtl="0" fontAlgn="auto" hangingPunct="0">
              <a:lnSpc>
                <a:spcPct val="100000"/>
              </a:lnSpc>
              <a:spcBef>
                <a:spcPts val="600"/>
              </a:spcBef>
              <a:spcAft>
                <a:spcPts val="0"/>
              </a:spcAft>
              <a:buNone/>
              <a:tabLst/>
              <a:defRPr lang="fr-FR" sz="2400" b="1" i="0" u="none" strike="noStrike" kern="0" cap="none" spc="0" baseline="0">
                <a:solidFill>
                  <a:srgbClr val="000000"/>
                </a:solidFill>
                <a:uFillTx/>
                <a:latin typeface="Arial"/>
              </a:defRPr>
            </a:lvl1pPr>
          </a:lstStyle>
          <a:p>
            <a:pPr lvl="0"/>
            <a:r>
              <a:rPr lang="fr-FR"/>
              <a:t>Cliquez pour modifier les styles du texte du masque</a:t>
            </a:r>
          </a:p>
        </p:txBody>
      </p:sp>
      <p:sp>
        <p:nvSpPr>
          <p:cNvPr id="4" name="Espace réservé du contenu 3"/>
          <p:cNvSpPr txBox="1">
            <a:spLocks noGrp="1"/>
          </p:cNvSpPr>
          <p:nvPr>
            <p:ph sz="half" idx="2"/>
          </p:nvPr>
        </p:nvSpPr>
        <p:spPr>
          <a:xfrm>
            <a:off x="457200" y="2174872"/>
            <a:ext cx="4040184" cy="3951286"/>
          </a:xfrm>
          <a:prstGeom prst="rect">
            <a:avLst/>
          </a:prstGeom>
          <a:noFill/>
          <a:ln>
            <a:noFill/>
          </a:ln>
        </p:spPr>
        <p:txBody>
          <a:bodyPr vert="horz" wrap="square" lIns="91440" tIns="45720" rIns="91440" bIns="45720" anchor="t" anchorCtr="0" compatLnSpc="1"/>
          <a:lstStyle>
            <a:lvl1pPr marL="858841" marR="0" lvl="0" indent="-858841" algn="l" defTabSz="914400" rtl="0" fontAlgn="auto" hangingPunct="0">
              <a:lnSpc>
                <a:spcPct val="100000"/>
              </a:lnSpc>
              <a:spcBef>
                <a:spcPts val="600"/>
              </a:spcBef>
              <a:spcAft>
                <a:spcPts val="0"/>
              </a:spcAft>
              <a:buSzPts val="1320"/>
              <a:buBlip>
                <a:blip r:embed="rId3"/>
              </a:buBlip>
              <a:tabLst/>
              <a:defRPr lang="fr-FR" sz="2400" b="0" i="0" u="none" strike="noStrike" kern="0" cap="none" spc="0" baseline="0">
                <a:solidFill>
                  <a:srgbClr val="000000"/>
                </a:solidFill>
                <a:uFillTx/>
                <a:latin typeface="Arial"/>
              </a:defRPr>
            </a:lvl1pPr>
            <a:lvl2pPr marL="1484308" marR="0" lvl="1" indent="-153984" algn="l" defTabSz="914400" rtl="0" fontAlgn="auto" hangingPunct="0">
              <a:lnSpc>
                <a:spcPct val="100000"/>
              </a:lnSpc>
              <a:spcBef>
                <a:spcPts val="500"/>
              </a:spcBef>
              <a:spcAft>
                <a:spcPts val="0"/>
              </a:spcAft>
              <a:buSzPct val="150000"/>
              <a:buChar char="-"/>
              <a:tabLst/>
              <a:defRPr lang="fr-FR" sz="2000" b="0" i="0" u="none" strike="noStrike" kern="0" cap="none" spc="0" baseline="0">
                <a:solidFill>
                  <a:srgbClr val="000000"/>
                </a:solidFill>
                <a:uFillTx/>
                <a:latin typeface="Arial"/>
              </a:defRPr>
            </a:lvl2pPr>
            <a:lvl3pPr marL="1904996" marR="0" lvl="2" indent="-990596" algn="l" defTabSz="914400" rtl="0" fontAlgn="auto" hangingPunct="0">
              <a:lnSpc>
                <a:spcPct val="100000"/>
              </a:lnSpc>
              <a:spcBef>
                <a:spcPts val="400"/>
              </a:spcBef>
              <a:spcAft>
                <a:spcPts val="0"/>
              </a:spcAft>
              <a:buSzPct val="100000"/>
              <a:buChar char="-"/>
              <a:tabLst/>
              <a:defRPr lang="fr-FR" sz="1800" b="0" i="0" u="none" strike="noStrike" kern="0" cap="none" spc="0" baseline="0">
                <a:solidFill>
                  <a:srgbClr val="000000"/>
                </a:solidFill>
                <a:uFillTx/>
                <a:latin typeface="Arial"/>
              </a:defRPr>
            </a:lvl3pPr>
            <a:lvl4pPr marL="2701923" marR="0" lvl="3" indent="-228600" algn="l" defTabSz="914400" rtl="0" fontAlgn="auto" hangingPunct="0">
              <a:lnSpc>
                <a:spcPct val="100000"/>
              </a:lnSpc>
              <a:spcBef>
                <a:spcPts val="400"/>
              </a:spcBef>
              <a:spcAft>
                <a:spcPts val="0"/>
              </a:spcAft>
              <a:buSzPct val="100000"/>
              <a:buChar char="–"/>
              <a:tabLst/>
              <a:defRPr lang="fr-FR" sz="1600" b="0" i="0" u="none" strike="noStrike" kern="0" cap="none" spc="0" baseline="0">
                <a:solidFill>
                  <a:srgbClr val="000000"/>
                </a:solidFill>
                <a:uFillTx/>
                <a:latin typeface="Times New Roman" pitchFamily="18"/>
              </a:defRPr>
            </a:lvl4pPr>
            <a:lvl5pPr marL="3121020" marR="0" lvl="4" indent="-228600" algn="l" defTabSz="914400" rtl="0" fontAlgn="auto" hangingPunct="0">
              <a:lnSpc>
                <a:spcPct val="100000"/>
              </a:lnSpc>
              <a:spcBef>
                <a:spcPts val="400"/>
              </a:spcBef>
              <a:spcAft>
                <a:spcPts val="0"/>
              </a:spcAft>
              <a:buSzPct val="100000"/>
              <a:buChar char="»"/>
              <a:tabLst/>
              <a:defRPr lang="fr-FR" sz="1600" b="0" i="0" u="none" strike="noStrike" kern="0" cap="none" spc="0" baseline="0">
                <a:solidFill>
                  <a:srgbClr val="000000"/>
                </a:solidFill>
                <a:uFillTx/>
                <a:latin typeface="Times New Roman" pitchFamily="18"/>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txBox="1">
            <a:spLocks noGrp="1"/>
          </p:cNvSpPr>
          <p:nvPr>
            <p:ph type="body" sz="quarter" idx="3"/>
          </p:nvPr>
        </p:nvSpPr>
        <p:spPr>
          <a:xfrm>
            <a:off x="4645023" y="1535113"/>
            <a:ext cx="4041776" cy="639759"/>
          </a:xfrm>
          <a:prstGeom prst="rect">
            <a:avLst/>
          </a:prstGeom>
          <a:noFill/>
          <a:ln>
            <a:noFill/>
          </a:ln>
        </p:spPr>
        <p:txBody>
          <a:bodyPr vert="horz" wrap="square" lIns="91440" tIns="45720" rIns="91440" bIns="45720" anchor="b" anchorCtr="0" compatLnSpc="1"/>
          <a:lstStyle>
            <a:lvl1pPr marL="0" marR="0" lvl="0" indent="0" algn="l" defTabSz="914400" rtl="0" fontAlgn="auto" hangingPunct="0">
              <a:lnSpc>
                <a:spcPct val="100000"/>
              </a:lnSpc>
              <a:spcBef>
                <a:spcPts val="600"/>
              </a:spcBef>
              <a:spcAft>
                <a:spcPts val="0"/>
              </a:spcAft>
              <a:buNone/>
              <a:tabLst/>
              <a:defRPr lang="fr-FR" sz="2400" b="1" i="0" u="none" strike="noStrike" kern="0" cap="none" spc="0" baseline="0">
                <a:solidFill>
                  <a:srgbClr val="000000"/>
                </a:solidFill>
                <a:uFillTx/>
                <a:latin typeface="Arial"/>
              </a:defRPr>
            </a:lvl1pPr>
          </a:lstStyle>
          <a:p>
            <a:pPr lvl="0"/>
            <a:r>
              <a:rPr lang="fr-FR"/>
              <a:t>Cliquez pour modifier les styles du texte du masque</a:t>
            </a:r>
          </a:p>
        </p:txBody>
      </p:sp>
      <p:sp>
        <p:nvSpPr>
          <p:cNvPr id="6" name="Espace réservé du contenu 5"/>
          <p:cNvSpPr txBox="1">
            <a:spLocks noGrp="1"/>
          </p:cNvSpPr>
          <p:nvPr>
            <p:ph sz="quarter" idx="4"/>
          </p:nvPr>
        </p:nvSpPr>
        <p:spPr>
          <a:xfrm>
            <a:off x="4645023" y="2174872"/>
            <a:ext cx="4041776" cy="3951286"/>
          </a:xfrm>
          <a:prstGeom prst="rect">
            <a:avLst/>
          </a:prstGeom>
          <a:noFill/>
          <a:ln>
            <a:noFill/>
          </a:ln>
        </p:spPr>
        <p:txBody>
          <a:bodyPr vert="horz" wrap="square" lIns="91440" tIns="45720" rIns="91440" bIns="45720" anchor="t" anchorCtr="0" compatLnSpc="1"/>
          <a:lstStyle>
            <a:lvl1pPr marL="858841" marR="0" lvl="0" indent="-858841" algn="l" defTabSz="914400" rtl="0" fontAlgn="auto" hangingPunct="0">
              <a:lnSpc>
                <a:spcPct val="100000"/>
              </a:lnSpc>
              <a:spcBef>
                <a:spcPts val="600"/>
              </a:spcBef>
              <a:spcAft>
                <a:spcPts val="0"/>
              </a:spcAft>
              <a:buSzPts val="1320"/>
              <a:buBlip>
                <a:blip r:embed="rId3"/>
              </a:buBlip>
              <a:tabLst/>
              <a:defRPr lang="fr-FR" sz="2400" b="0" i="0" u="none" strike="noStrike" kern="0" cap="none" spc="0" baseline="0">
                <a:solidFill>
                  <a:srgbClr val="000000"/>
                </a:solidFill>
                <a:uFillTx/>
                <a:latin typeface="Arial"/>
              </a:defRPr>
            </a:lvl1pPr>
            <a:lvl2pPr marL="1484308" marR="0" lvl="1" indent="-153984" algn="l" defTabSz="914400" rtl="0" fontAlgn="auto" hangingPunct="0">
              <a:lnSpc>
                <a:spcPct val="100000"/>
              </a:lnSpc>
              <a:spcBef>
                <a:spcPts val="500"/>
              </a:spcBef>
              <a:spcAft>
                <a:spcPts val="0"/>
              </a:spcAft>
              <a:buSzPct val="150000"/>
              <a:buChar char="-"/>
              <a:tabLst/>
              <a:defRPr lang="fr-FR" sz="2000" b="0" i="0" u="none" strike="noStrike" kern="0" cap="none" spc="0" baseline="0">
                <a:solidFill>
                  <a:srgbClr val="000000"/>
                </a:solidFill>
                <a:uFillTx/>
                <a:latin typeface="Arial"/>
              </a:defRPr>
            </a:lvl2pPr>
            <a:lvl3pPr marL="1904996" marR="0" lvl="2" indent="-990596" algn="l" defTabSz="914400" rtl="0" fontAlgn="auto" hangingPunct="0">
              <a:lnSpc>
                <a:spcPct val="100000"/>
              </a:lnSpc>
              <a:spcBef>
                <a:spcPts val="400"/>
              </a:spcBef>
              <a:spcAft>
                <a:spcPts val="0"/>
              </a:spcAft>
              <a:buSzPct val="100000"/>
              <a:buChar char="-"/>
              <a:tabLst/>
              <a:defRPr lang="fr-FR" sz="1800" b="0" i="0" u="none" strike="noStrike" kern="0" cap="none" spc="0" baseline="0">
                <a:solidFill>
                  <a:srgbClr val="000000"/>
                </a:solidFill>
                <a:uFillTx/>
                <a:latin typeface="Arial"/>
              </a:defRPr>
            </a:lvl3pPr>
            <a:lvl4pPr marL="2701923" marR="0" lvl="3" indent="-228600" algn="l" defTabSz="914400" rtl="0" fontAlgn="auto" hangingPunct="0">
              <a:lnSpc>
                <a:spcPct val="100000"/>
              </a:lnSpc>
              <a:spcBef>
                <a:spcPts val="400"/>
              </a:spcBef>
              <a:spcAft>
                <a:spcPts val="0"/>
              </a:spcAft>
              <a:buSzPct val="100000"/>
              <a:buChar char="–"/>
              <a:tabLst/>
              <a:defRPr lang="fr-FR" sz="1600" b="0" i="0" u="none" strike="noStrike" kern="0" cap="none" spc="0" baseline="0">
                <a:solidFill>
                  <a:srgbClr val="000000"/>
                </a:solidFill>
                <a:uFillTx/>
                <a:latin typeface="Times New Roman" pitchFamily="18"/>
              </a:defRPr>
            </a:lvl4pPr>
            <a:lvl5pPr marL="3121020" marR="0" lvl="4" indent="-228600" algn="l" defTabSz="914400" rtl="0" fontAlgn="auto" hangingPunct="0">
              <a:lnSpc>
                <a:spcPct val="100000"/>
              </a:lnSpc>
              <a:spcBef>
                <a:spcPts val="400"/>
              </a:spcBef>
              <a:spcAft>
                <a:spcPts val="0"/>
              </a:spcAft>
              <a:buSzPct val="100000"/>
              <a:buChar char="»"/>
              <a:tabLst/>
              <a:defRPr lang="fr-FR" sz="1600" b="0" i="0" u="none" strike="noStrike" kern="0" cap="none" spc="0" baseline="0">
                <a:solidFill>
                  <a:srgbClr val="000000"/>
                </a:solidFill>
                <a:uFillTx/>
                <a:latin typeface="Times New Roman" pitchFamily="18"/>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t" anchorCtr="0" compatLnSpc="1"/>
          <a:lstStyle>
            <a:lvl1pPr marL="815973" marR="0" lvl="0" indent="-815973" algn="l" defTabSz="512758" rtl="0" fontAlgn="auto" hangingPunct="0">
              <a:lnSpc>
                <a:spcPct val="100000"/>
              </a:lnSpc>
              <a:spcBef>
                <a:spcPts val="0"/>
              </a:spcBef>
              <a:spcAft>
                <a:spcPts val="0"/>
              </a:spcAft>
              <a:buSzPts val="869"/>
              <a:buBlip>
                <a:blip r:embed="rId2"/>
              </a:buBlip>
              <a:tabLst>
                <a:tab pos="806445" algn="l"/>
                <a:tab pos="1141407" algn="l"/>
                <a:tab pos="5243506" algn="l"/>
              </a:tabLst>
              <a:defRPr lang="fr-FR" sz="2900" b="1" i="0" u="none" strike="noStrike" kern="0" cap="none" spc="0" baseline="0">
                <a:solidFill>
                  <a:srgbClr val="7AB800"/>
                </a:solidFill>
                <a:uFillTx/>
                <a:latin typeface="Arial"/>
              </a:defRPr>
            </a:lvl1pPr>
          </a:lstStyle>
          <a:p>
            <a:pPr lvl="0"/>
            <a:r>
              <a:rPr lang="fr-FR"/>
              <a:t>Cliquez pour modifier le style du titre</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txBox="1">
            <a:spLocks noGrp="1"/>
          </p:cNvSpPr>
          <p:nvPr>
            <p:ph type="title"/>
          </p:nvPr>
        </p:nvSpPr>
        <p:spPr>
          <a:xfrm>
            <a:off x="457200" y="273048"/>
            <a:ext cx="3008311" cy="1162046"/>
          </a:xfrm>
          <a:prstGeom prst="rect">
            <a:avLst/>
          </a:prstGeom>
          <a:noFill/>
          <a:ln>
            <a:noFill/>
          </a:ln>
        </p:spPr>
        <p:txBody>
          <a:bodyPr vert="horz" wrap="square" lIns="91440" tIns="45720" rIns="91440" bIns="45720" anchor="b" anchorCtr="0" compatLnSpc="1"/>
          <a:lstStyle>
            <a:lvl1pPr marL="815973" marR="0" lvl="0" indent="-815973" algn="l" defTabSz="512758" rtl="0" fontAlgn="auto" hangingPunct="0">
              <a:lnSpc>
                <a:spcPct val="100000"/>
              </a:lnSpc>
              <a:spcBef>
                <a:spcPts val="0"/>
              </a:spcBef>
              <a:spcAft>
                <a:spcPts val="0"/>
              </a:spcAft>
              <a:buSzPts val="599"/>
              <a:buBlip>
                <a:blip r:embed="rId2"/>
              </a:buBlip>
              <a:tabLst>
                <a:tab pos="806445" algn="l"/>
                <a:tab pos="1141407" algn="l"/>
                <a:tab pos="5243506" algn="l"/>
              </a:tabLst>
              <a:defRPr lang="fr-FR" sz="2000" b="1" i="0" u="none" strike="noStrike" kern="0" cap="none" spc="0" baseline="0">
                <a:solidFill>
                  <a:srgbClr val="7AB800"/>
                </a:solidFill>
                <a:uFillTx/>
                <a:latin typeface="Arial"/>
              </a:defRPr>
            </a:lvl1pPr>
          </a:lstStyle>
          <a:p>
            <a:pPr lvl="0"/>
            <a:r>
              <a:rPr lang="fr-FR"/>
              <a:t>Cliquez pour modifier le style du titre</a:t>
            </a:r>
          </a:p>
        </p:txBody>
      </p:sp>
      <p:sp>
        <p:nvSpPr>
          <p:cNvPr id="3" name="Espace réservé du contenu 2"/>
          <p:cNvSpPr txBox="1">
            <a:spLocks noGrp="1"/>
          </p:cNvSpPr>
          <p:nvPr>
            <p:ph idx="1"/>
          </p:nvPr>
        </p:nvSpPr>
        <p:spPr>
          <a:xfrm>
            <a:off x="3575047" y="273048"/>
            <a:ext cx="5111752" cy="5853110"/>
          </a:xfrm>
          <a:prstGeom prst="rect">
            <a:avLst/>
          </a:prstGeom>
          <a:noFill/>
          <a:ln>
            <a:noFill/>
          </a:ln>
        </p:spPr>
        <p:txBody>
          <a:bodyPr vert="horz" wrap="square" lIns="91440" tIns="45720" rIns="91440" bIns="45720" anchor="t" anchorCtr="0" compatLnSpc="1"/>
          <a:lstStyle>
            <a:lvl1pPr marL="858841" marR="0" lvl="0" indent="-858841" algn="l" defTabSz="914400" rtl="0" fontAlgn="auto" hangingPunct="0">
              <a:lnSpc>
                <a:spcPct val="100000"/>
              </a:lnSpc>
              <a:spcBef>
                <a:spcPts val="800"/>
              </a:spcBef>
              <a:spcAft>
                <a:spcPts val="0"/>
              </a:spcAft>
              <a:buSzPts val="1760"/>
              <a:buBlip>
                <a:blip r:embed="rId3"/>
              </a:buBlip>
              <a:tabLst/>
              <a:defRPr lang="fr-FR" sz="3200" b="0" i="0" u="none" strike="noStrike" kern="0" cap="none" spc="0" baseline="0">
                <a:solidFill>
                  <a:srgbClr val="000000"/>
                </a:solidFill>
                <a:uFillTx/>
                <a:latin typeface="Arial"/>
              </a:defRPr>
            </a:lvl1pPr>
            <a:lvl2pPr marL="1484308" marR="0" lvl="1" indent="-153984" algn="l" defTabSz="914400" rtl="0" fontAlgn="auto" hangingPunct="0">
              <a:lnSpc>
                <a:spcPct val="100000"/>
              </a:lnSpc>
              <a:spcBef>
                <a:spcPts val="700"/>
              </a:spcBef>
              <a:spcAft>
                <a:spcPts val="0"/>
              </a:spcAft>
              <a:buSzPct val="150000"/>
              <a:buChar char="-"/>
              <a:tabLst/>
              <a:defRPr lang="fr-FR" sz="2800" b="0" i="0" u="none" strike="noStrike" kern="0" cap="none" spc="0" baseline="0">
                <a:solidFill>
                  <a:srgbClr val="000000"/>
                </a:solidFill>
                <a:uFillTx/>
                <a:latin typeface="Arial"/>
              </a:defRPr>
            </a:lvl2pPr>
            <a:lvl3pPr marL="1904996" marR="0" lvl="2" indent="-990596" algn="l" defTabSz="914400" rtl="0" fontAlgn="auto" hangingPunct="0">
              <a:lnSpc>
                <a:spcPct val="100000"/>
              </a:lnSpc>
              <a:spcBef>
                <a:spcPts val="600"/>
              </a:spcBef>
              <a:spcAft>
                <a:spcPts val="0"/>
              </a:spcAft>
              <a:buSzPct val="100000"/>
              <a:buChar char="-"/>
              <a:tabLst/>
              <a:defRPr lang="fr-FR" sz="2400" b="0" i="0" u="none" strike="noStrike" kern="0" cap="none" spc="0" baseline="0">
                <a:solidFill>
                  <a:srgbClr val="000000"/>
                </a:solidFill>
                <a:uFillTx/>
                <a:latin typeface="Arial"/>
              </a:defRPr>
            </a:lvl3pPr>
            <a:lvl4pPr marL="2701923" marR="0" lvl="3" indent="-228600" algn="l" defTabSz="914400" rtl="0" fontAlgn="auto" hangingPunct="0">
              <a:lnSpc>
                <a:spcPct val="100000"/>
              </a:lnSpc>
              <a:spcBef>
                <a:spcPts val="500"/>
              </a:spcBef>
              <a:spcAft>
                <a:spcPts val="0"/>
              </a:spcAft>
              <a:buSzPct val="100000"/>
              <a:buChar char="–"/>
              <a:tabLst/>
              <a:defRPr lang="fr-FR" sz="2000" b="0" i="0" u="none" strike="noStrike" kern="0" cap="none" spc="0" baseline="0">
                <a:solidFill>
                  <a:srgbClr val="000000"/>
                </a:solidFill>
                <a:uFillTx/>
                <a:latin typeface="Times New Roman" pitchFamily="18"/>
              </a:defRPr>
            </a:lvl4pPr>
            <a:lvl5pPr marL="3121020" marR="0" lvl="4" indent="-228600" algn="l" defTabSz="914400" rtl="0" fontAlgn="auto" hangingPunct="0">
              <a:lnSpc>
                <a:spcPct val="100000"/>
              </a:lnSpc>
              <a:spcBef>
                <a:spcPts val="500"/>
              </a:spcBef>
              <a:spcAft>
                <a:spcPts val="0"/>
              </a:spcAft>
              <a:buSzPct val="100000"/>
              <a:buChar char="»"/>
              <a:tabLst/>
              <a:defRPr lang="fr-FR" sz="2000" b="0" i="0" u="none" strike="noStrike" kern="0" cap="none" spc="0" baseline="0">
                <a:solidFill>
                  <a:srgbClr val="000000"/>
                </a:solidFill>
                <a:uFillTx/>
                <a:latin typeface="Times New Roman" pitchFamily="18"/>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txBox="1">
            <a:spLocks noGrp="1"/>
          </p:cNvSpPr>
          <p:nvPr>
            <p:ph type="body" sz="half" idx="2"/>
          </p:nvPr>
        </p:nvSpPr>
        <p:spPr>
          <a:xfrm>
            <a:off x="457200" y="1435095"/>
            <a:ext cx="3008311" cy="4691064"/>
          </a:xfrm>
          <a:prstGeom prst="rect">
            <a:avLst/>
          </a:prstGeom>
          <a:noFill/>
          <a:ln>
            <a:noFill/>
          </a:ln>
        </p:spPr>
        <p:txBody>
          <a:bodyPr vert="horz" wrap="square" lIns="91440" tIns="45720" rIns="91440" bIns="45720" anchor="t" anchorCtr="0" compatLnSpc="1"/>
          <a:lstStyle>
            <a:lvl1pPr marL="0" marR="0" lvl="0" indent="0" algn="l" defTabSz="914400" rtl="0" fontAlgn="auto" hangingPunct="0">
              <a:lnSpc>
                <a:spcPct val="100000"/>
              </a:lnSpc>
              <a:spcBef>
                <a:spcPts val="300"/>
              </a:spcBef>
              <a:spcAft>
                <a:spcPts val="0"/>
              </a:spcAft>
              <a:buNone/>
              <a:tabLst/>
              <a:defRPr lang="fr-FR" sz="1400" b="0" i="0" u="none" strike="noStrike" kern="0" cap="none" spc="0" baseline="0">
                <a:solidFill>
                  <a:srgbClr val="000000"/>
                </a:solidFill>
                <a:uFillTx/>
                <a:latin typeface="Arial"/>
              </a:defRPr>
            </a:lvl1pPr>
          </a:lstStyle>
          <a:p>
            <a:pPr lvl="0"/>
            <a:r>
              <a:rPr lang="fr-FR"/>
              <a:t>Cliquez pour modifier les styles du texte du masque</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txBox="1">
            <a:spLocks noGrp="1"/>
          </p:cNvSpPr>
          <p:nvPr>
            <p:ph type="title"/>
          </p:nvPr>
        </p:nvSpPr>
        <p:spPr>
          <a:xfrm>
            <a:off x="1792288" y="4800600"/>
            <a:ext cx="5486400" cy="566735"/>
          </a:xfrm>
          <a:prstGeom prst="rect">
            <a:avLst/>
          </a:prstGeom>
          <a:noFill/>
          <a:ln>
            <a:noFill/>
          </a:ln>
        </p:spPr>
        <p:txBody>
          <a:bodyPr vert="horz" wrap="square" lIns="91440" tIns="45720" rIns="91440" bIns="45720" anchor="b" anchorCtr="0" compatLnSpc="1"/>
          <a:lstStyle>
            <a:lvl1pPr marL="815973" marR="0" lvl="0" indent="-815973" algn="l" defTabSz="512758" rtl="0" fontAlgn="auto" hangingPunct="0">
              <a:lnSpc>
                <a:spcPct val="100000"/>
              </a:lnSpc>
              <a:spcBef>
                <a:spcPts val="0"/>
              </a:spcBef>
              <a:spcAft>
                <a:spcPts val="0"/>
              </a:spcAft>
              <a:buSzPts val="599"/>
              <a:buBlip>
                <a:blip r:embed="rId2"/>
              </a:buBlip>
              <a:tabLst>
                <a:tab pos="806445" algn="l"/>
                <a:tab pos="1141407" algn="l"/>
                <a:tab pos="5243506" algn="l"/>
              </a:tabLst>
              <a:defRPr lang="fr-FR" sz="2000" b="1" i="0" u="none" strike="noStrike" kern="0" cap="none" spc="0" baseline="0">
                <a:solidFill>
                  <a:srgbClr val="7AB800"/>
                </a:solidFill>
                <a:uFillTx/>
                <a:latin typeface="Arial"/>
              </a:defRPr>
            </a:lvl1pPr>
          </a:lstStyle>
          <a:p>
            <a:pPr lvl="0"/>
            <a:r>
              <a:rPr lang="fr-FR"/>
              <a:t>Cliquez pour modifier le style du titre</a:t>
            </a:r>
          </a:p>
        </p:txBody>
      </p:sp>
      <p:sp>
        <p:nvSpPr>
          <p:cNvPr id="3" name="Espace réservé pour une image  2"/>
          <p:cNvSpPr txBox="1">
            <a:spLocks noGrp="1"/>
          </p:cNvSpPr>
          <p:nvPr>
            <p:ph type="pic" idx="1"/>
          </p:nvPr>
        </p:nvSpPr>
        <p:spPr>
          <a:xfrm>
            <a:off x="1792288" y="612776"/>
            <a:ext cx="5486400" cy="4114800"/>
          </a:xfrm>
          <a:prstGeom prst="rect">
            <a:avLst/>
          </a:prstGeom>
          <a:noFill/>
          <a:ln>
            <a:noFill/>
          </a:ln>
        </p:spPr>
        <p:txBody>
          <a:bodyPr vert="horz" wrap="square" lIns="91440" tIns="45720" rIns="91440" bIns="45720" anchor="t" anchorCtr="0" compatLnSpc="1"/>
          <a:lstStyle>
            <a:lvl1pPr marL="0" marR="0" lvl="0" indent="0" algn="l" defTabSz="914400" rtl="0" fontAlgn="auto" hangingPunct="0">
              <a:lnSpc>
                <a:spcPct val="100000"/>
              </a:lnSpc>
              <a:spcBef>
                <a:spcPts val="800"/>
              </a:spcBef>
              <a:spcAft>
                <a:spcPts val="0"/>
              </a:spcAft>
              <a:buNone/>
              <a:tabLst/>
              <a:defRPr lang="fr-FR" sz="3200" b="0" i="0" u="none" strike="noStrike" kern="0" cap="none" spc="0" baseline="0">
                <a:solidFill>
                  <a:srgbClr val="000000"/>
                </a:solidFill>
                <a:uFillTx/>
                <a:latin typeface="Arial"/>
              </a:defRPr>
            </a:lvl1pPr>
          </a:lstStyle>
          <a:p>
            <a:pPr lvl="0"/>
            <a:endParaRPr lang="fr-FR" noProof="0"/>
          </a:p>
        </p:txBody>
      </p:sp>
      <p:sp>
        <p:nvSpPr>
          <p:cNvPr id="4" name="Espace réservé du texte 3"/>
          <p:cNvSpPr txBox="1">
            <a:spLocks noGrp="1"/>
          </p:cNvSpPr>
          <p:nvPr>
            <p:ph type="body" sz="half" idx="2"/>
          </p:nvPr>
        </p:nvSpPr>
        <p:spPr>
          <a:xfrm>
            <a:off x="1792288" y="5367335"/>
            <a:ext cx="5486400" cy="804864"/>
          </a:xfrm>
          <a:prstGeom prst="rect">
            <a:avLst/>
          </a:prstGeom>
          <a:noFill/>
          <a:ln>
            <a:noFill/>
          </a:ln>
        </p:spPr>
        <p:txBody>
          <a:bodyPr vert="horz" wrap="square" lIns="91440" tIns="45720" rIns="91440" bIns="45720" anchor="t" anchorCtr="0" compatLnSpc="1"/>
          <a:lstStyle>
            <a:lvl1pPr marL="0" marR="0" lvl="0" indent="0" algn="l" defTabSz="914400" rtl="0" fontAlgn="auto" hangingPunct="0">
              <a:lnSpc>
                <a:spcPct val="100000"/>
              </a:lnSpc>
              <a:spcBef>
                <a:spcPts val="300"/>
              </a:spcBef>
              <a:spcAft>
                <a:spcPts val="0"/>
              </a:spcAft>
              <a:buNone/>
              <a:tabLst/>
              <a:defRPr lang="fr-FR" sz="1400" b="0" i="0" u="none" strike="noStrike" kern="0" cap="none" spc="0" baseline="0">
                <a:solidFill>
                  <a:srgbClr val="000000"/>
                </a:solidFill>
                <a:uFillTx/>
                <a:latin typeface="Arial"/>
              </a:defRPr>
            </a:lvl1pPr>
          </a:lstStyle>
          <a:p>
            <a:pPr lvl="0"/>
            <a:r>
              <a:rPr lang="fr-FR"/>
              <a:t>Cliquez pour modifier les styles du texte du masque</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6" name="Picture 14" descr="ARS-TERRITOIRE GRAPHIQUE"/>
          <p:cNvPicPr>
            <a:picLocks noChangeAspect="1"/>
          </p:cNvPicPr>
          <p:nvPr/>
        </p:nvPicPr>
        <p:blipFill>
          <a:blip r:embed="rId13" cstate="print"/>
          <a:srcRect/>
          <a:stretch>
            <a:fillRect/>
          </a:stretch>
        </p:blipFill>
        <p:spPr bwMode="auto">
          <a:xfrm>
            <a:off x="0" y="-100013"/>
            <a:ext cx="9144000" cy="260351"/>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rtl="0" eaLnBrk="0" fontAlgn="base" hangingPunct="0">
        <a:spcBef>
          <a:spcPct val="0"/>
        </a:spcBef>
        <a:spcAft>
          <a:spcPct val="0"/>
        </a:spcAft>
        <a:defRPr sz="4400">
          <a:solidFill>
            <a:schemeClr val="tx2"/>
          </a:solidFill>
          <a:latin typeface="Arial" pitchFamily="34" charset="0"/>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eaLnBrk="0" fontAlgn="base" hangingPunct="0">
        <a:spcBef>
          <a:spcPct val="0"/>
        </a:spcBef>
        <a:spcAft>
          <a:spcPct val="0"/>
        </a:spcAft>
        <a:defRPr sz="4400">
          <a:solidFill>
            <a:schemeClr val="tx2"/>
          </a:solidFill>
          <a:latin typeface="Arial" pitchFamily="34" charset="0"/>
        </a:defRPr>
      </a:lvl6pPr>
      <a:lvl7pPr marL="914400" algn="ctr" rtl="0" eaLnBrk="0" fontAlgn="base" hangingPunct="0">
        <a:spcBef>
          <a:spcPct val="0"/>
        </a:spcBef>
        <a:spcAft>
          <a:spcPct val="0"/>
        </a:spcAft>
        <a:defRPr sz="4400">
          <a:solidFill>
            <a:schemeClr val="tx2"/>
          </a:solidFill>
          <a:latin typeface="Arial" pitchFamily="34" charset="0"/>
        </a:defRPr>
      </a:lvl7pPr>
      <a:lvl8pPr marL="1371600" algn="ctr" rtl="0" eaLnBrk="0" fontAlgn="base" hangingPunct="0">
        <a:spcBef>
          <a:spcPct val="0"/>
        </a:spcBef>
        <a:spcAft>
          <a:spcPct val="0"/>
        </a:spcAft>
        <a:defRPr sz="4400">
          <a:solidFill>
            <a:schemeClr val="tx2"/>
          </a:solidFill>
          <a:latin typeface="Arial" pitchFamily="34" charset="0"/>
        </a:defRPr>
      </a:lvl8pPr>
      <a:lvl9pPr marL="1828800" algn="ctr" rtl="0" eaLnBrk="0" fontAlgn="base" hangingPunct="0">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Arial" pitchFamily="34" charset="0"/>
        </a:defRPr>
      </a:lvl1pPr>
      <a:lvl2pPr marL="742950" indent="-285750" algn="l" rtl="0" eaLnBrk="0" fontAlgn="base" hangingPunct="0">
        <a:spcBef>
          <a:spcPct val="20000"/>
        </a:spcBef>
        <a:spcAft>
          <a:spcPct val="0"/>
        </a:spcAft>
        <a:buChar char="–"/>
        <a:defRPr sz="2800">
          <a:solidFill>
            <a:schemeClr val="tx1"/>
          </a:solidFill>
          <a:latin typeface="Arial" pitchFamily="34" charset="0"/>
        </a:defRPr>
      </a:lvl2pPr>
      <a:lvl3pPr marL="1143000" indent="-228600" algn="l" rtl="0" eaLnBrk="0" fontAlgn="base" hangingPunct="0">
        <a:spcBef>
          <a:spcPct val="20000"/>
        </a:spcBef>
        <a:spcAft>
          <a:spcPct val="0"/>
        </a:spcAft>
        <a:buChar char="•"/>
        <a:defRPr sz="2400">
          <a:solidFill>
            <a:schemeClr val="tx1"/>
          </a:solidFill>
          <a:latin typeface="Arial" pitchFamily="34" charset="0"/>
        </a:defRPr>
      </a:lvl3pPr>
      <a:lvl4pPr marL="1600200" indent="-228600" algn="l" rtl="0" eaLnBrk="0" fontAlgn="base" hangingPunct="0">
        <a:spcBef>
          <a:spcPct val="20000"/>
        </a:spcBef>
        <a:spcAft>
          <a:spcPct val="0"/>
        </a:spcAft>
        <a:buChar char="–"/>
        <a:defRPr sz="2000">
          <a:solidFill>
            <a:schemeClr val="tx1"/>
          </a:solidFill>
          <a:latin typeface="Arial" pitchFamily="34" charset="0"/>
        </a:defRPr>
      </a:lvl4pPr>
      <a:lvl5pPr marL="2057400" indent="-228600" algn="l" rtl="0" eaLnBrk="0" fontAlgn="base" hangingPunct="0">
        <a:spcBef>
          <a:spcPct val="20000"/>
        </a:spcBef>
        <a:spcAft>
          <a:spcPct val="0"/>
        </a:spcAft>
        <a:buChar char="»"/>
        <a:defRPr sz="2000">
          <a:solidFill>
            <a:schemeClr val="tx1"/>
          </a:solidFill>
          <a:latin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defRPr>
      </a:lvl9pPr>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ansm.sante.fr/sending/continue/2799/18e4d5f35c7a468dd94d6446831ea429/aHR0cDovL2Fuc20uc2FudGUuZnIvUy1pbmZvcm1lci9Qb2ludHMtZC1pbmZvcm1hdGlvbi1Qb2ludHMtZC1pbmZvcm1hdGlvbi9UcmFpdGVtZW50LWRlLWxhLXN5cGhpbGlzLWV0LXByZXZlbnRpb24tZHUtcmh1bWF0aXNtZS1hcnRpY3VsYWlyZS1haWd1LUFNTS1wb3VyLXVuZS1ub3V2ZWxsZS1zcGVjaWFsaXRlLWEtYmFzZS1kZS1iZW56YXRoaW5lLWJlbnp5bHBlbmljaWxsaW5lLVBvaW50LWQtSW5mb3JtYXRpb24=" TargetMode="Externa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3" Type="http://schemas.openxmlformats.org/officeDocument/2006/relationships/hyperlink" Target="http://ansm.sante.fr/content/download/69355/884959/version/1/file/ANSM_rapport_consommation_antibio+2013.pdf" TargetMode="External"/><Relationship Id="rId2" Type="http://schemas.openxmlformats.org/officeDocument/2006/relationships/hyperlink" Target="http://ansm.sante.fr/sending/continue/2753/18e4d5f35c7a468dd94d6446831ea429/aHR0cDovL2Fuc20uc2FudGUuZnIvUy1pbmZvcm1lci9Qb2ludHMtZC1pbmZvcm1hdGlvbi1Qb2ludHMtZC1pbmZvcm1hdGlvbi9Fdm9sdXRpb24tZGVzLWNvbnNvbW1hdGlvbnMtZC1hbnRpYmlvdGlxdWVzLWVuLUZyYW5jZS1lbnRyZS0yMDAwLWV0LTIwMTMtbm91dmVhdS1yYXBwb3J0LWQtYW5hbHlzZS1kZS1sLUFOU00tUG9pbnQtZC1JbmZvcm1hdGlvbg==" TargetMode="Externa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7.png"/><Relationship Id="rId4" Type="http://schemas.openxmlformats.org/officeDocument/2006/relationships/hyperlink" Target="http://ansm.sante.fr/content/download/69905/891487/version/3/file/CP_ANSM_Antibiotiques_18-11-2014_Plaquette-Invs.pdf"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ansm.sante.fr/sending/continue/2653/18e4d5f35c7a468dd94d6446831ea429/aHR0cDovL2Fuc20uc2FudGUuZnIvUy1pbmZvcm1lci9QcmVzc2UtQ29tbXVuaXF1ZXMtUG9pbnRzLXByZXNzZS9Nb2RpZmljYXRpb24tZGUtbGEtZHVyZWUtbWF4aW1hbGUtZGUtcHJlc2NyaXB0aW9uLWRlcy1zcGVjaWFsaXRlcy1NZXRoYWRvbmUtQVAtSFAtZ2VsdWxlLVBvaW50LWQtSW5mb3JtYXRpb24=" TargetMode="Externa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ansm.sante.fr/var/ansm_site/storage/original/application/d19830d737bcf1e0f3b77fa58bccbeb7.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ansm.sante.fr/var/ansm_site/storage/original/application/ab912d099a67f250f69164dca64301b8.pdf" TargetMode="Externa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ansm.sante.fr/S-informer/Actualite/Thalidomide-Celgene-bilan-apres-quatre-ans-de-commercialisation-Point-d-Information" TargetMode="External"/><Relationship Id="rId2" Type="http://schemas.openxmlformats.org/officeDocument/2006/relationships/hyperlink" Target="http://ansm.sante.fr/sending/continue/2827/18e4d5f35c7a468dd94d6446831ea429/aHR0cDovL2Fuc20uc2FudGUuZnIvUy1pbmZvcm1lci9Qb2ludHMtZC1pbmZvcm1hdGlvbi1Qb2ludHMtZC1pbmZvcm1hdGlvbi9UaGFsaWRvbWlkZS1DZWxnZW5lLWJpbGFuLWFwcmVzLXF1YXRyZS1hbnMtZGUtY29tbWVyY2lhbGlzYXRpb24tUG9pbnQtZC1JbmZvcm1hdGlvbg==" TargetMode="Externa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4"/>
          <p:cNvSpPr txBox="1">
            <a:spLocks noGrp="1"/>
          </p:cNvSpPr>
          <p:nvPr>
            <p:ph type="title"/>
          </p:nvPr>
        </p:nvSpPr>
        <p:spPr bwMode="auto">
          <a:xfrm>
            <a:off x="900113" y="2205038"/>
            <a:ext cx="7993062" cy="2519362"/>
          </a:xfrm>
          <a:noFill/>
          <a:ln>
            <a:miter lim="800000"/>
            <a:headEnd/>
            <a:tailEnd/>
          </a:ln>
        </p:spPr>
        <p:txBody>
          <a:bodyPr numCol="1" anchor="ctr">
            <a:prstTxWarp prst="textNoShape">
              <a:avLst/>
            </a:prstTxWarp>
          </a:bodyPr>
          <a:lstStyle/>
          <a:p>
            <a:pPr marL="1079500" indent="0" defTabSz="511175" eaLnBrk="1" fontAlgn="base" hangingPunct="1">
              <a:spcBef>
                <a:spcPct val="0"/>
              </a:spcBef>
              <a:spcAft>
                <a:spcPct val="0"/>
              </a:spcAft>
              <a:buSzPts val="1100"/>
              <a:tabLst>
                <a:tab pos="809625" algn="l"/>
                <a:tab pos="5241925" algn="l"/>
              </a:tabLst>
            </a:pPr>
            <a:r>
              <a:rPr sz="4000" dirty="0" smtClean="0">
                <a:latin typeface="Arial" charset="0"/>
              </a:rPr>
              <a:t>  Veille des </a:t>
            </a:r>
            <a:r>
              <a:rPr sz="4000" dirty="0" err="1" smtClean="0">
                <a:latin typeface="Arial" charset="0"/>
              </a:rPr>
              <a:t>Agences</a:t>
            </a:r>
            <a:r>
              <a:rPr sz="4000" dirty="0" smtClean="0">
                <a:latin typeface="Arial" charset="0"/>
              </a:rPr>
              <a:t> </a:t>
            </a:r>
            <a:r>
              <a:rPr sz="2500" dirty="0" smtClean="0">
                <a:latin typeface="Arial" charset="0"/>
              </a:rPr>
              <a:t/>
            </a:r>
            <a:br>
              <a:rPr sz="2500" dirty="0" smtClean="0">
                <a:latin typeface="Arial" charset="0"/>
              </a:rPr>
            </a:br>
            <a:endParaRPr sz="2500" b="0" i="1" dirty="0" smtClean="0">
              <a:solidFill>
                <a:srgbClr val="98C81E"/>
              </a:solidFill>
              <a:latin typeface="Arial" charset="0"/>
            </a:endParaRPr>
          </a:p>
        </p:txBody>
      </p:sp>
      <p:pic>
        <p:nvPicPr>
          <p:cNvPr id="15362" name="Picture 5" descr="arsPaca"/>
          <p:cNvPicPr>
            <a:picLocks noChangeAspect="1"/>
          </p:cNvPicPr>
          <p:nvPr/>
        </p:nvPicPr>
        <p:blipFill>
          <a:blip r:embed="rId3" cstate="print"/>
          <a:srcRect b="22845"/>
          <a:stretch>
            <a:fillRect/>
          </a:stretch>
        </p:blipFill>
        <p:spPr bwMode="auto">
          <a:xfrm>
            <a:off x="0" y="0"/>
            <a:ext cx="3132138" cy="1916113"/>
          </a:xfrm>
          <a:prstGeom prst="rect">
            <a:avLst/>
          </a:prstGeom>
          <a:noFill/>
          <a:ln w="9525">
            <a:noFill/>
            <a:miter lim="800000"/>
            <a:headEnd/>
            <a:tailEnd/>
          </a:ln>
        </p:spPr>
      </p:pic>
      <p:pic>
        <p:nvPicPr>
          <p:cNvPr id="15363" name="Picture 6" descr="LOGO_ARS_territoire graphique_1"/>
          <p:cNvPicPr>
            <a:picLocks noChangeAspect="1"/>
          </p:cNvPicPr>
          <p:nvPr/>
        </p:nvPicPr>
        <p:blipFill>
          <a:blip r:embed="rId4" cstate="print"/>
          <a:srcRect/>
          <a:stretch>
            <a:fillRect/>
          </a:stretch>
        </p:blipFill>
        <p:spPr bwMode="auto">
          <a:xfrm>
            <a:off x="2700338" y="620713"/>
            <a:ext cx="5767387" cy="1036637"/>
          </a:xfrm>
          <a:prstGeom prst="rect">
            <a:avLst/>
          </a:prstGeom>
          <a:noFill/>
          <a:ln w="9525">
            <a:noFill/>
            <a:miter lim="800000"/>
            <a:headEnd/>
            <a:tailEnd/>
          </a:ln>
        </p:spPr>
      </p:pic>
      <p:sp>
        <p:nvSpPr>
          <p:cNvPr id="15364" name="Rectangle 7"/>
          <p:cNvSpPr>
            <a:spLocks noChangeArrowheads="1"/>
          </p:cNvSpPr>
          <p:nvPr/>
        </p:nvSpPr>
        <p:spPr bwMode="auto">
          <a:xfrm>
            <a:off x="0" y="-171450"/>
            <a:ext cx="9324975" cy="576263"/>
          </a:xfrm>
          <a:prstGeom prst="rect">
            <a:avLst/>
          </a:prstGeom>
          <a:noFill/>
          <a:ln w="9525">
            <a:noFill/>
            <a:miter lim="800000"/>
            <a:headEnd/>
            <a:tailEnd/>
          </a:ln>
        </p:spPr>
        <p:txBody>
          <a:bodyPr anchor="ctr">
            <a:spAutoFit/>
          </a:bodyPr>
          <a:lstStyle/>
          <a:p>
            <a:pPr>
              <a:spcBef>
                <a:spcPts val="600"/>
              </a:spcBef>
            </a:pPr>
            <a:endParaRPr lang="en-US" sz="1000">
              <a:solidFill>
                <a:srgbClr val="002395"/>
              </a:solidFill>
            </a:endParaRPr>
          </a:p>
        </p:txBody>
      </p:sp>
      <p:sp>
        <p:nvSpPr>
          <p:cNvPr id="15365" name="Rectangle 9"/>
          <p:cNvSpPr>
            <a:spLocks noChangeArrowheads="1"/>
          </p:cNvSpPr>
          <p:nvPr/>
        </p:nvSpPr>
        <p:spPr bwMode="auto">
          <a:xfrm>
            <a:off x="-324544" y="0"/>
            <a:ext cx="9144000" cy="504826"/>
          </a:xfrm>
          <a:prstGeom prst="rect">
            <a:avLst/>
          </a:prstGeom>
          <a:solidFill>
            <a:srgbClr val="FFFFFF"/>
          </a:solidFill>
          <a:ln w="9525">
            <a:noFill/>
            <a:miter lim="800000"/>
            <a:headEnd/>
            <a:tailEnd/>
          </a:ln>
        </p:spPr>
        <p:txBody>
          <a:bodyPr anchor="ctr">
            <a:spAutoFit/>
          </a:bodyPr>
          <a:lstStyle/>
          <a:p>
            <a:pPr>
              <a:spcBef>
                <a:spcPts val="600"/>
              </a:spcBef>
            </a:pPr>
            <a:endParaRPr lang="en-US" sz="1000">
              <a:solidFill>
                <a:srgbClr val="002395"/>
              </a:solidFill>
            </a:endParaRPr>
          </a:p>
        </p:txBody>
      </p:sp>
      <p:pic>
        <p:nvPicPr>
          <p:cNvPr id="15366" name="Picture 2" descr="N:\DONNEES OMIT\OMIT 2011\QUALITE\Plaquette erreurs medicamenteuses\Logo Omédit.jpeg"/>
          <p:cNvPicPr>
            <a:picLocks noChangeAspect="1"/>
          </p:cNvPicPr>
          <p:nvPr/>
        </p:nvPicPr>
        <p:blipFill>
          <a:blip r:embed="rId5" cstate="print"/>
          <a:srcRect/>
          <a:stretch>
            <a:fillRect/>
          </a:stretch>
        </p:blipFill>
        <p:spPr bwMode="auto">
          <a:xfrm>
            <a:off x="8101013" y="1268413"/>
            <a:ext cx="714375" cy="576262"/>
          </a:xfrm>
          <a:prstGeom prst="rect">
            <a:avLst/>
          </a:prstGeom>
          <a:noFill/>
          <a:ln w="9525">
            <a:noFill/>
            <a:miter lim="800000"/>
            <a:headEnd/>
            <a:tailEnd/>
          </a:ln>
        </p:spPr>
      </p:pic>
      <p:sp>
        <p:nvSpPr>
          <p:cNvPr id="15367" name="ZoneTexte 7"/>
          <p:cNvSpPr txBox="1">
            <a:spLocks noChangeArrowheads="1"/>
          </p:cNvSpPr>
          <p:nvPr/>
        </p:nvSpPr>
        <p:spPr bwMode="auto">
          <a:xfrm>
            <a:off x="827088" y="4868863"/>
            <a:ext cx="7345362" cy="1077912"/>
          </a:xfrm>
          <a:prstGeom prst="rect">
            <a:avLst/>
          </a:prstGeom>
          <a:noFill/>
          <a:ln w="9525">
            <a:noFill/>
            <a:miter lim="800000"/>
            <a:headEnd/>
            <a:tailEnd/>
          </a:ln>
        </p:spPr>
        <p:txBody>
          <a:bodyPr>
            <a:spAutoFit/>
          </a:bodyPr>
          <a:lstStyle/>
          <a:p>
            <a:pPr algn="r"/>
            <a:r>
              <a:rPr lang="fr-FR" sz="2400" dirty="0" smtClean="0">
                <a:solidFill>
                  <a:srgbClr val="0056E2"/>
                </a:solidFill>
              </a:rPr>
              <a:t>Marie-Hélène </a:t>
            </a:r>
            <a:r>
              <a:rPr lang="fr-FR" sz="2400" dirty="0" err="1" smtClean="0">
                <a:solidFill>
                  <a:srgbClr val="0056E2"/>
                </a:solidFill>
              </a:rPr>
              <a:t>Bertocchio</a:t>
            </a:r>
            <a:r>
              <a:rPr lang="fr-FR" sz="2400" dirty="0" smtClean="0">
                <a:solidFill>
                  <a:srgbClr val="0056E2"/>
                </a:solidFill>
              </a:rPr>
              <a:t> -   </a:t>
            </a:r>
            <a:r>
              <a:rPr lang="fr-FR" sz="2400" dirty="0">
                <a:solidFill>
                  <a:srgbClr val="0056E2"/>
                </a:solidFill>
              </a:rPr>
              <a:t>Véronique </a:t>
            </a:r>
            <a:r>
              <a:rPr lang="fr-FR" sz="2400" dirty="0" err="1">
                <a:solidFill>
                  <a:srgbClr val="0056E2"/>
                </a:solidFill>
              </a:rPr>
              <a:t>Pellissier</a:t>
            </a:r>
            <a:endParaRPr lang="fr-FR" sz="2400" dirty="0">
              <a:solidFill>
                <a:srgbClr val="0056E2"/>
              </a:solidFill>
            </a:endParaRPr>
          </a:p>
          <a:p>
            <a:pPr algn="r"/>
            <a:r>
              <a:rPr lang="fr-FR" sz="2000" i="1" dirty="0">
                <a:solidFill>
                  <a:srgbClr val="0056E2"/>
                </a:solidFill>
              </a:rPr>
              <a:t>Coordination </a:t>
            </a:r>
            <a:r>
              <a:rPr lang="fr-FR" sz="2000" b="1" i="1" dirty="0">
                <a:solidFill>
                  <a:srgbClr val="0056E2"/>
                </a:solidFill>
              </a:rPr>
              <a:t>O</a:t>
            </a:r>
            <a:r>
              <a:rPr lang="fr-FR" sz="2000" i="1" dirty="0">
                <a:solidFill>
                  <a:srgbClr val="0056E2"/>
                </a:solidFill>
              </a:rPr>
              <a:t>bservatoire du </a:t>
            </a:r>
            <a:r>
              <a:rPr lang="fr-FR" sz="2000" b="1" i="1" dirty="0">
                <a:solidFill>
                  <a:srgbClr val="0056E2"/>
                </a:solidFill>
              </a:rPr>
              <a:t>Mé</a:t>
            </a:r>
            <a:r>
              <a:rPr lang="fr-FR" sz="2000" i="1" dirty="0">
                <a:solidFill>
                  <a:srgbClr val="0056E2"/>
                </a:solidFill>
              </a:rPr>
              <a:t>dicament, des </a:t>
            </a:r>
            <a:r>
              <a:rPr lang="fr-FR" sz="2000" b="1" i="1" dirty="0">
                <a:solidFill>
                  <a:srgbClr val="0056E2"/>
                </a:solidFill>
              </a:rPr>
              <a:t>d</a:t>
            </a:r>
            <a:r>
              <a:rPr lang="fr-FR" sz="2000" i="1" dirty="0">
                <a:solidFill>
                  <a:srgbClr val="0056E2"/>
                </a:solidFill>
              </a:rPr>
              <a:t>ispositifs médicaux  et de l’</a:t>
            </a:r>
            <a:r>
              <a:rPr lang="fr-FR" sz="2000" b="1" i="1" dirty="0">
                <a:solidFill>
                  <a:srgbClr val="0056E2"/>
                </a:solidFill>
              </a:rPr>
              <a:t>I</a:t>
            </a:r>
            <a:r>
              <a:rPr lang="fr-FR" sz="2000" i="1" dirty="0">
                <a:solidFill>
                  <a:srgbClr val="0056E2"/>
                </a:solidFill>
              </a:rPr>
              <a:t>nnovation </a:t>
            </a:r>
            <a:r>
              <a:rPr lang="fr-FR" sz="2000" b="1" i="1" dirty="0">
                <a:solidFill>
                  <a:srgbClr val="0056E2"/>
                </a:solidFill>
              </a:rPr>
              <a:t>t</a:t>
            </a:r>
            <a:r>
              <a:rPr lang="fr-FR" sz="2000" i="1" dirty="0">
                <a:solidFill>
                  <a:srgbClr val="0056E2"/>
                </a:solidFill>
              </a:rPr>
              <a:t>hérapeutique- ARS PACA </a:t>
            </a:r>
            <a:endParaRPr lang="fr-FR" sz="2000" i="1"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hlinkClick r:id="rId2"/>
              </a:rPr>
              <a:t>Traitement de la syphilis et prévention du rhumatisme articulaire aigu : AMM pour une nouvelle spécialité à base de benzathine benzylpénicilline - Point d'Information</a:t>
            </a:r>
            <a:endParaRPr lang="fr-FR" dirty="0" smtClean="0"/>
          </a:p>
          <a:p>
            <a:pPr lvl="1"/>
            <a:r>
              <a:rPr lang="fr-FR" b="1" dirty="0" smtClean="0"/>
              <a:t>L’Agence nationale de sécurité du médicament et des produits de santé (ANSM) a délivré au laboratoire Sandoz une autorisation de mise sur le marché (AMM) pour une spécialité à base de benzathine benzylpénicilline (sous différents dosages), antibiotique de référence dans le traitement symptomatique de la syphilis et dans la prévention du rhumatisme articulaire aigu.</a:t>
            </a:r>
          </a:p>
          <a:p>
            <a:pPr lvl="1"/>
            <a:r>
              <a:rPr lang="fr-FR" b="1" dirty="0" smtClean="0"/>
              <a:t>Mise à disposition prévue pour la fin du premier trimestre 2015</a:t>
            </a:r>
          </a:p>
          <a:p>
            <a:pPr lvl="1"/>
            <a:r>
              <a:rPr lang="fr-FR" dirty="0" smtClean="0"/>
              <a:t>Cette spécialité pourra être disponible, en ville comme à hôpital, sous forme d’une poudre et d’un solvant pour suspension injectable par voie intramusculaire pour les  trois dosages : 0,6 MUI, 1,2 MUI et 2,4 MUI.</a:t>
            </a:r>
          </a:p>
          <a:p>
            <a:pPr lvl="1"/>
            <a:r>
              <a:rPr lang="fr-FR" dirty="0" smtClean="0"/>
              <a:t>Dans l’intervalle, la spécialité Sigmacillina (benzathine benzylpénicilline) 1,2 MUI/2,5 ml suspension injectable pour voie intramusculaire, reste disponible dans les pharmacies hospitalières. Cette spécialité fait l’objet depuis février 2014 d’une autorisation d’importation depuis l’Italie délivrée par l’ANSM suite à l’arrêt de la commercialisation de l’</a:t>
            </a:r>
            <a:r>
              <a:rPr lang="fr-FR" dirty="0" err="1" smtClean="0"/>
              <a:t>Extencilline</a:t>
            </a:r>
            <a:r>
              <a:rPr lang="fr-FR" dirty="0" smtClean="0"/>
              <a:t>.</a:t>
            </a:r>
            <a:endParaRPr lang="fr-FR" dirty="0"/>
          </a:p>
        </p:txBody>
      </p:sp>
      <p:pic>
        <p:nvPicPr>
          <p:cNvPr id="4" name="Picture 4"/>
          <p:cNvPicPr>
            <a:picLocks noChangeAspect="1" noChangeArrowheads="1"/>
          </p:cNvPicPr>
          <p:nvPr/>
        </p:nvPicPr>
        <p:blipFill>
          <a:blip r:embed="rId3" cstate="print"/>
          <a:srcRect/>
          <a:stretch>
            <a:fillRect/>
          </a:stretch>
        </p:blipFill>
        <p:spPr bwMode="auto">
          <a:xfrm>
            <a:off x="1331640" y="188640"/>
            <a:ext cx="3724275" cy="1019175"/>
          </a:xfrm>
          <a:prstGeom prst="rect">
            <a:avLst/>
          </a:prstGeom>
          <a:noFill/>
          <a:ln w="9525">
            <a:noFill/>
            <a:miter lim="800000"/>
            <a:headEnd/>
            <a:tailEnd/>
          </a:ln>
        </p:spPr>
      </p:pic>
      <p:pic>
        <p:nvPicPr>
          <p:cNvPr id="5" name="Picture 2" descr="N:\DONNEES OMIT\OMIT 2011\QUALITE\Plaquette erreurs medicamenteuses\Logo Omédit.jpeg"/>
          <p:cNvPicPr>
            <a:picLocks noChangeAspect="1"/>
          </p:cNvPicPr>
          <p:nvPr/>
        </p:nvPicPr>
        <p:blipFill>
          <a:blip r:embed="rId4" cstate="print"/>
          <a:srcRect/>
          <a:stretch>
            <a:fillRect/>
          </a:stretch>
        </p:blipFill>
        <p:spPr bwMode="auto">
          <a:xfrm>
            <a:off x="8100392" y="404664"/>
            <a:ext cx="714375" cy="576262"/>
          </a:xfrm>
          <a:prstGeom prst="rect">
            <a:avLst/>
          </a:prstGeom>
          <a:noFill/>
          <a:ln w="9525">
            <a:noFill/>
            <a:miter lim="800000"/>
            <a:headEnd/>
            <a:tailEnd/>
          </a:ln>
        </p:spPr>
      </p:pic>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sz="1400" dirty="0" smtClean="0">
                <a:hlinkClick r:id="rId2"/>
              </a:rPr>
              <a:t>Evolution des consommations d’antibiotiques en France entre 2000 et 2013 : nouveau rapport d’analyse de l’ANSM - Point d'Information</a:t>
            </a:r>
            <a:endParaRPr lang="fr-FR" sz="1400" dirty="0" smtClean="0"/>
          </a:p>
          <a:p>
            <a:pPr lvl="1"/>
            <a:r>
              <a:rPr lang="fr-FR" sz="1400" dirty="0" smtClean="0"/>
              <a:t>Une </a:t>
            </a:r>
            <a:r>
              <a:rPr lang="fr-FR" sz="1400" b="1" dirty="0" smtClean="0"/>
              <a:t>consommation globale d’antibiotiques qui a diminué de 10,7% entre 2000 et 2013</a:t>
            </a:r>
            <a:r>
              <a:rPr lang="fr-FR" sz="1400" dirty="0" smtClean="0"/>
              <a:t> . Cependant, une augmentation de 5,9% est observée depuis 2010. </a:t>
            </a:r>
          </a:p>
          <a:p>
            <a:pPr lvl="1"/>
            <a:r>
              <a:rPr lang="fr-FR" sz="1400" dirty="0" smtClean="0"/>
              <a:t>Une</a:t>
            </a:r>
            <a:r>
              <a:rPr lang="fr-FR" sz="1400" b="1" dirty="0" smtClean="0"/>
              <a:t> place toujours plus importante détenue par les génériques, représentant 82,5 % de la consommation antibiotique en ville</a:t>
            </a:r>
            <a:r>
              <a:rPr lang="fr-FR" sz="1400" dirty="0" smtClean="0"/>
              <a:t> .</a:t>
            </a:r>
          </a:p>
          <a:p>
            <a:pPr lvl="1">
              <a:buNone/>
            </a:pPr>
            <a:r>
              <a:rPr lang="fr-FR" dirty="0" smtClean="0"/>
              <a:t> </a:t>
            </a:r>
            <a:r>
              <a:rPr lang="fr-FR" sz="1000" dirty="0" smtClean="0">
                <a:hlinkClick r:id="rId3"/>
              </a:rPr>
              <a:t>http://ansm.sante.fr/content/download/69355/884959/version/1/file/ANSM_rapport_consommation_antibio+2013.pdf</a:t>
            </a:r>
            <a:endParaRPr lang="fr-FR" sz="1000" dirty="0" smtClean="0"/>
          </a:p>
          <a:p>
            <a:pPr lvl="1">
              <a:buNone/>
            </a:pPr>
            <a:endParaRPr lang="fr-FR" dirty="0" smtClean="0"/>
          </a:p>
          <a:p>
            <a:r>
              <a:rPr lang="fr-FR" sz="1400" dirty="0" smtClean="0"/>
              <a:t>Consommation d’antibiotiques et résistance aux antibiotiques en France : nécessité d’une mobilisation déterminée et durable </a:t>
            </a:r>
            <a:r>
              <a:rPr lang="fr-FR" sz="1400" b="1" dirty="0" smtClean="0"/>
              <a:t>Bilan des données de surveillance, 18 novembre 2014 </a:t>
            </a:r>
            <a:r>
              <a:rPr lang="fr-FR" b="1" dirty="0" smtClean="0"/>
              <a:t>	</a:t>
            </a:r>
          </a:p>
          <a:p>
            <a:pPr>
              <a:buFont typeface="Arial" pitchFamily="34" charset="0"/>
              <a:buChar char="•"/>
            </a:pPr>
            <a:r>
              <a:rPr lang="fr-FR" sz="1050" dirty="0" smtClean="0">
                <a:hlinkClick r:id="rId4"/>
              </a:rPr>
              <a:t>http://ansm.sante.fr/content/download/69905/891487/version/3/file/CP_ANSM_Antibiotiques_18-11-2014_Plaquette-Invs.pdf</a:t>
            </a:r>
            <a:endParaRPr lang="fr-FR" sz="1050" dirty="0" smtClean="0"/>
          </a:p>
          <a:p>
            <a:pPr>
              <a:buFont typeface="Arial" pitchFamily="34" charset="0"/>
              <a:buChar char="•"/>
            </a:pPr>
            <a:endParaRPr lang="fr-FR" sz="1050" dirty="0" smtClean="0"/>
          </a:p>
          <a:p>
            <a:pPr>
              <a:buFont typeface="Arial" pitchFamily="34" charset="0"/>
              <a:buChar char="•"/>
            </a:pPr>
            <a:endParaRPr lang="fr-FR" sz="1000" dirty="0" smtClean="0"/>
          </a:p>
          <a:p>
            <a:pPr lvl="1"/>
            <a:endParaRPr lang="fr-FR" dirty="0"/>
          </a:p>
        </p:txBody>
      </p:sp>
      <p:pic>
        <p:nvPicPr>
          <p:cNvPr id="4" name="Picture 4"/>
          <p:cNvPicPr>
            <a:picLocks noChangeAspect="1" noChangeArrowheads="1"/>
          </p:cNvPicPr>
          <p:nvPr/>
        </p:nvPicPr>
        <p:blipFill>
          <a:blip r:embed="rId5" cstate="print"/>
          <a:srcRect/>
          <a:stretch>
            <a:fillRect/>
          </a:stretch>
        </p:blipFill>
        <p:spPr bwMode="auto">
          <a:xfrm>
            <a:off x="1331640" y="188640"/>
            <a:ext cx="3724275" cy="1019175"/>
          </a:xfrm>
          <a:prstGeom prst="rect">
            <a:avLst/>
          </a:prstGeom>
          <a:noFill/>
          <a:ln w="9525">
            <a:noFill/>
            <a:miter lim="800000"/>
            <a:headEnd/>
            <a:tailEnd/>
          </a:ln>
        </p:spPr>
      </p:pic>
      <p:pic>
        <p:nvPicPr>
          <p:cNvPr id="5" name="Picture 2" descr="N:\DONNEES OMIT\OMIT 2011\QUALITE\Plaquette erreurs medicamenteuses\Logo Omédit.jpeg"/>
          <p:cNvPicPr>
            <a:picLocks noChangeAspect="1"/>
          </p:cNvPicPr>
          <p:nvPr/>
        </p:nvPicPr>
        <p:blipFill>
          <a:blip r:embed="rId6" cstate="print"/>
          <a:srcRect/>
          <a:stretch>
            <a:fillRect/>
          </a:stretch>
        </p:blipFill>
        <p:spPr bwMode="auto">
          <a:xfrm>
            <a:off x="8100392" y="404664"/>
            <a:ext cx="714375" cy="576262"/>
          </a:xfrm>
          <a:prstGeom prst="rect">
            <a:avLst/>
          </a:prstGeom>
          <a:noFill/>
          <a:ln w="9525">
            <a:noFill/>
            <a:miter lim="800000"/>
            <a:headEnd/>
            <a:tailEnd/>
          </a:ln>
        </p:spPr>
      </p:pic>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340768"/>
            <a:ext cx="8229600" cy="5040560"/>
          </a:xfrm>
        </p:spPr>
        <p:txBody>
          <a:bodyPr/>
          <a:lstStyle/>
          <a:p>
            <a:r>
              <a:rPr lang="fr-FR" dirty="0" smtClean="0">
                <a:hlinkClick r:id="rId2"/>
              </a:rPr>
              <a:t>Modification de la durée maximale de prescription des spécialités Méthadone AP-HP, gélule - Point d'Information</a:t>
            </a:r>
            <a:endParaRPr lang="fr-FR" dirty="0" smtClean="0"/>
          </a:p>
          <a:p>
            <a:pPr lvl="1"/>
            <a:r>
              <a:rPr lang="fr-FR" b="1" dirty="0" smtClean="0"/>
              <a:t>La durée maximale de prescription des spécialités Méthadone AP-HP, gélule passe de 14 jours à 28 jours. Cette modification ne s’applique pas aux spécialités Méthadone, sirop pour lesquelles la durée maximale de prescription reste de 14 jours.</a:t>
            </a:r>
          </a:p>
          <a:p>
            <a:pPr lvl="1"/>
            <a:r>
              <a:rPr lang="fr-FR" dirty="0" smtClean="0"/>
              <a:t>La Méthadone gélule est indiquée dans le "traitement de substitution des pharmacodépendances majeures aux opiacés dans le cadre d’une prise en charge médicale, sociale et psychologique, en relais de la forme sirop chez des patients traités par la forme sirop depuis au moins un an et stabilisés, notamment au plan médical et des conduites addictives ".</a:t>
            </a:r>
          </a:p>
          <a:p>
            <a:pPr lvl="1"/>
            <a:r>
              <a:rPr lang="fr-FR" dirty="0" smtClean="0"/>
              <a:t>Afin d’améliorer la prise en charge des patients traités par Méthadone gélule, la durée maximale de prescription des spécialités Méthadone, gélule passe de 14 jours à 28 jours.</a:t>
            </a:r>
          </a:p>
          <a:p>
            <a:pPr lvl="1"/>
            <a:r>
              <a:rPr lang="fr-FR" dirty="0" smtClean="0"/>
              <a:t>En effet, pour les patients stabilisés au plan médical et des conduites addictives, une consultation tous les 14 jours ne se justifie plus d’un point de vue clinique.</a:t>
            </a:r>
          </a:p>
          <a:p>
            <a:pPr lvl="1"/>
            <a:r>
              <a:rPr lang="fr-FR" dirty="0" smtClean="0"/>
              <a:t>La prescription reste sur ordonnance sécurisée et la délivrance fractionnée par périodes de 7 jours maximum, sauf mention du prescripteur sur l’ordonnance "délivrance en une seule fois".</a:t>
            </a:r>
          </a:p>
          <a:p>
            <a:pPr lvl="1"/>
            <a:endParaRPr lang="fr-FR" dirty="0"/>
          </a:p>
        </p:txBody>
      </p:sp>
      <p:pic>
        <p:nvPicPr>
          <p:cNvPr id="4" name="Picture 4"/>
          <p:cNvPicPr>
            <a:picLocks noChangeAspect="1" noChangeArrowheads="1"/>
          </p:cNvPicPr>
          <p:nvPr/>
        </p:nvPicPr>
        <p:blipFill>
          <a:blip r:embed="rId3" cstate="print"/>
          <a:srcRect/>
          <a:stretch>
            <a:fillRect/>
          </a:stretch>
        </p:blipFill>
        <p:spPr bwMode="auto">
          <a:xfrm>
            <a:off x="1331640" y="188640"/>
            <a:ext cx="3724275" cy="1019175"/>
          </a:xfrm>
          <a:prstGeom prst="rect">
            <a:avLst/>
          </a:prstGeom>
          <a:noFill/>
          <a:ln w="9525">
            <a:noFill/>
            <a:miter lim="800000"/>
            <a:headEnd/>
            <a:tailEnd/>
          </a:ln>
        </p:spPr>
      </p:pic>
      <p:pic>
        <p:nvPicPr>
          <p:cNvPr id="5" name="Picture 2" descr="N:\DONNEES OMIT\OMIT 2011\QUALITE\Plaquette erreurs medicamenteuses\Logo Omédit.jpeg"/>
          <p:cNvPicPr>
            <a:picLocks noChangeAspect="1"/>
          </p:cNvPicPr>
          <p:nvPr/>
        </p:nvPicPr>
        <p:blipFill>
          <a:blip r:embed="rId4" cstate="print"/>
          <a:srcRect/>
          <a:stretch>
            <a:fillRect/>
          </a:stretch>
        </p:blipFill>
        <p:spPr bwMode="auto">
          <a:xfrm>
            <a:off x="8100392" y="404664"/>
            <a:ext cx="714375" cy="576262"/>
          </a:xfrm>
          <a:prstGeom prst="rect">
            <a:avLst/>
          </a:prstGeom>
          <a:noFill/>
          <a:ln w="9525">
            <a:noFill/>
            <a:miter lim="800000"/>
            <a:headEnd/>
            <a:tailEnd/>
          </a:ln>
        </p:spPr>
      </p:pic>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Guide méthodologique V2014 de la HAS à destination des établissements de santé</a:t>
            </a:r>
            <a:endParaRPr lang="fr-FR" dirty="0"/>
          </a:p>
        </p:txBody>
      </p:sp>
      <p:pic>
        <p:nvPicPr>
          <p:cNvPr id="5" name="Picture 2" descr="N:\DONNEES OMIT\OMIT 2011\QUALITE\Plaquette erreurs medicamenteuses\Logo Omédit.jpeg"/>
          <p:cNvPicPr>
            <a:picLocks noChangeAspect="1"/>
          </p:cNvPicPr>
          <p:nvPr/>
        </p:nvPicPr>
        <p:blipFill>
          <a:blip r:embed="rId2" cstate="print"/>
          <a:srcRect/>
          <a:stretch>
            <a:fillRect/>
          </a:stretch>
        </p:blipFill>
        <p:spPr bwMode="auto">
          <a:xfrm>
            <a:off x="8100392" y="404664"/>
            <a:ext cx="714375" cy="576262"/>
          </a:xfrm>
          <a:prstGeom prst="rect">
            <a:avLst/>
          </a:prstGeom>
          <a:noFill/>
          <a:ln w="9525">
            <a:noFill/>
            <a:miter lim="800000"/>
            <a:headEnd/>
            <a:tailEnd/>
          </a:ln>
        </p:spPr>
      </p:pic>
      <p:pic>
        <p:nvPicPr>
          <p:cNvPr id="1026" name="Picture 2"/>
          <p:cNvPicPr>
            <a:picLocks noChangeAspect="1" noChangeArrowheads="1"/>
          </p:cNvPicPr>
          <p:nvPr/>
        </p:nvPicPr>
        <p:blipFill>
          <a:blip r:embed="rId3" cstate="print"/>
          <a:srcRect/>
          <a:stretch>
            <a:fillRect/>
          </a:stretch>
        </p:blipFill>
        <p:spPr bwMode="auto">
          <a:xfrm>
            <a:off x="971600" y="332656"/>
            <a:ext cx="3590925" cy="1304925"/>
          </a:xfrm>
          <a:prstGeom prst="rect">
            <a:avLst/>
          </a:prstGeom>
          <a:noFill/>
          <a:ln w="9525">
            <a:noFill/>
            <a:miter lim="800000"/>
            <a:headEnd/>
            <a:tailEnd/>
          </a:ln>
        </p:spPr>
      </p:pic>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40"/>
            <a:ext cx="4114800" cy="1143000"/>
          </a:xfrm>
        </p:spPr>
        <p:txBody>
          <a:bodyPr/>
          <a:lstStyle/>
          <a:p>
            <a:r>
              <a:rPr lang="fr-FR" dirty="0" smtClean="0"/>
              <a:t>CHMP</a:t>
            </a:r>
            <a:endParaRPr lang="fr-FR" dirty="0"/>
          </a:p>
        </p:txBody>
      </p:sp>
      <p:sp>
        <p:nvSpPr>
          <p:cNvPr id="3" name="Espace réservé du contenu 2"/>
          <p:cNvSpPr>
            <a:spLocks noGrp="1"/>
          </p:cNvSpPr>
          <p:nvPr>
            <p:ph idx="1"/>
          </p:nvPr>
        </p:nvSpPr>
        <p:spPr/>
        <p:txBody>
          <a:bodyPr/>
          <a:lstStyle/>
          <a:p>
            <a:r>
              <a:rPr lang="fr-FR" b="1" dirty="0" smtClean="0"/>
              <a:t>Scenesse (afamelatonide)</a:t>
            </a:r>
            <a:r>
              <a:rPr lang="fr-FR" dirty="0" smtClean="0"/>
              <a:t> a obtenu un avis favorable sous circonstances exceptionnelles pour le traitement de la protoporphyrie érythropoïétique, maladie génétique rare qui entraîne une photosensibilité douloureuse aiguë. </a:t>
            </a:r>
            <a:br>
              <a:rPr lang="fr-FR" dirty="0" smtClean="0"/>
            </a:br>
            <a:r>
              <a:rPr lang="fr-FR" dirty="0" smtClean="0"/>
              <a:t>Il s’agit du premier traitement pour les patients atteints de cette maladie. L’AMM est accordée sous circonstances exceptionnelles aux médicaments pour lesquels des données complètes ne peuvent être fournies par le promoteur au moment de la demande lorsque des données satisfaisant le niveau de preuve habituellement exigé sont impossibles à obtenir, par exemple lorsque l’indication est très rare  ou si des raisons éthiques empêchent de mener des essais probants. Le CHMP avait auditionné en septembre les patients atteints de cette pathologie afin de mieux appréhender leurs conditions de vie. Pour la première fois, les patients étaient invités à participer aux débats du CHMP sur l’évaluation d’un traitement.</a:t>
            </a:r>
            <a:endParaRPr lang="fr-FR" dirty="0"/>
          </a:p>
        </p:txBody>
      </p:sp>
      <p:pic>
        <p:nvPicPr>
          <p:cNvPr id="4" name="Picture 2" descr="N:\DONNEES OMIT\OMIT 2011\QUALITE\Plaquette erreurs medicamenteuses\Logo Omédit.jpeg"/>
          <p:cNvPicPr>
            <a:picLocks noChangeAspect="1"/>
          </p:cNvPicPr>
          <p:nvPr/>
        </p:nvPicPr>
        <p:blipFill>
          <a:blip r:embed="rId2" cstate="print"/>
          <a:srcRect/>
          <a:stretch>
            <a:fillRect/>
          </a:stretch>
        </p:blipFill>
        <p:spPr bwMode="auto">
          <a:xfrm>
            <a:off x="8100392" y="404664"/>
            <a:ext cx="714375" cy="576262"/>
          </a:xfrm>
          <a:prstGeom prst="rect">
            <a:avLst/>
          </a:prstGeom>
          <a:noFill/>
          <a:ln w="9525">
            <a:noFill/>
            <a:miter lim="800000"/>
            <a:headEnd/>
            <a:tailEnd/>
          </a:ln>
        </p:spPr>
      </p:pic>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40"/>
            <a:ext cx="4114800" cy="1143000"/>
          </a:xfrm>
        </p:spPr>
        <p:txBody>
          <a:bodyPr/>
          <a:lstStyle/>
          <a:p>
            <a:r>
              <a:rPr lang="fr-FR" dirty="0" smtClean="0"/>
              <a:t>CHMP</a:t>
            </a:r>
            <a:endParaRPr lang="fr-FR" dirty="0"/>
          </a:p>
        </p:txBody>
      </p:sp>
      <p:sp>
        <p:nvSpPr>
          <p:cNvPr id="3" name="Espace réservé du contenu 2"/>
          <p:cNvSpPr>
            <a:spLocks noGrp="1"/>
          </p:cNvSpPr>
          <p:nvPr>
            <p:ph idx="1"/>
          </p:nvPr>
        </p:nvSpPr>
        <p:spPr/>
        <p:txBody>
          <a:bodyPr/>
          <a:lstStyle/>
          <a:p>
            <a:r>
              <a:rPr lang="fr-FR" b="1" dirty="0" smtClean="0"/>
              <a:t>Lynparza (olaparib)</a:t>
            </a:r>
            <a:r>
              <a:rPr lang="fr-FR" dirty="0" smtClean="0"/>
              <a:t> , premier médicament de la nouvelle classe thérapeutique des antiPARP, pour le traitement de maintenance de la réponse aux sels de platine chez des femmes atteintes de cancer de l’ovaire présentant une mutation BRCA. Lynparza est désigné orphelin.   </a:t>
            </a:r>
          </a:p>
          <a:p>
            <a:r>
              <a:rPr lang="fr-FR" b="1" dirty="0" smtClean="0"/>
              <a:t>Duavive (association oestrogènes/ bezedoxifène) </a:t>
            </a:r>
            <a:r>
              <a:rPr lang="fr-FR" dirty="0" smtClean="0"/>
              <a:t>dans le traitement des carences en œstrogène lorsque les traitements disponibles sont inadaptés.</a:t>
            </a:r>
          </a:p>
          <a:p>
            <a:r>
              <a:rPr lang="fr-FR" dirty="0" smtClean="0"/>
              <a:t> </a:t>
            </a:r>
            <a:r>
              <a:rPr lang="fr-FR" b="1" dirty="0" smtClean="0"/>
              <a:t>Rixubis (nonacog gamma)</a:t>
            </a:r>
            <a:r>
              <a:rPr lang="fr-FR" dirty="0" smtClean="0"/>
              <a:t>  pour le traitement et la prévention des épisodes hémorragiques chez les patients atteints d’hémophilie B.</a:t>
            </a:r>
            <a:endParaRPr lang="fr-FR" dirty="0"/>
          </a:p>
        </p:txBody>
      </p:sp>
      <p:pic>
        <p:nvPicPr>
          <p:cNvPr id="4" name="Picture 2" descr="N:\DONNEES OMIT\OMIT 2011\QUALITE\Plaquette erreurs medicamenteuses\Logo Omédit.jpeg"/>
          <p:cNvPicPr>
            <a:picLocks noChangeAspect="1"/>
          </p:cNvPicPr>
          <p:nvPr/>
        </p:nvPicPr>
        <p:blipFill>
          <a:blip r:embed="rId2" cstate="print"/>
          <a:srcRect/>
          <a:stretch>
            <a:fillRect/>
          </a:stretch>
        </p:blipFill>
        <p:spPr bwMode="auto">
          <a:xfrm>
            <a:off x="8100392" y="404664"/>
            <a:ext cx="714375" cy="576262"/>
          </a:xfrm>
          <a:prstGeom prst="rect">
            <a:avLst/>
          </a:prstGeom>
          <a:noFill/>
          <a:ln w="9525">
            <a:noFill/>
            <a:miter lim="800000"/>
            <a:headEnd/>
            <a:tailEnd/>
          </a:ln>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re 1"/>
          <p:cNvSpPr>
            <a:spLocks noGrp="1"/>
          </p:cNvSpPr>
          <p:nvPr>
            <p:ph type="title"/>
          </p:nvPr>
        </p:nvSpPr>
        <p:spPr bwMode="auto">
          <a:xfrm>
            <a:off x="457200" y="274638"/>
            <a:ext cx="4258816" cy="1143000"/>
          </a:xfrm>
          <a:noFill/>
          <a:ln>
            <a:miter lim="800000"/>
            <a:headEnd/>
            <a:tailEnd/>
          </a:ln>
        </p:spPr>
        <p:txBody>
          <a:bodyPr numCol="1">
            <a:prstTxWarp prst="textNoShape">
              <a:avLst/>
            </a:prstTxWarp>
          </a:bodyPr>
          <a:lstStyle/>
          <a:p>
            <a:pPr marL="814388" indent="-814388" defTabSz="511175" eaLnBrk="1" fontAlgn="base">
              <a:spcBef>
                <a:spcPct val="0"/>
              </a:spcBef>
              <a:spcAft>
                <a:spcPct val="0"/>
              </a:spcAft>
              <a:buSzPts val="900"/>
              <a:tabLst>
                <a:tab pos="804863" algn="l"/>
                <a:tab pos="1139825" algn="l"/>
                <a:tab pos="5241925" algn="l"/>
              </a:tabLst>
            </a:pPr>
            <a:endParaRPr dirty="0" smtClean="0">
              <a:latin typeface="Arial" charset="0"/>
            </a:endParaRPr>
          </a:p>
        </p:txBody>
      </p:sp>
      <p:sp>
        <p:nvSpPr>
          <p:cNvPr id="19458" name="Espace réservé du contenu 2"/>
          <p:cNvSpPr>
            <a:spLocks noGrp="1"/>
          </p:cNvSpPr>
          <p:nvPr>
            <p:ph idx="1"/>
          </p:nvPr>
        </p:nvSpPr>
        <p:spPr bwMode="auto">
          <a:xfrm>
            <a:off x="323850" y="1628775"/>
            <a:ext cx="8712200" cy="4059238"/>
          </a:xfrm>
          <a:ln>
            <a:miter lim="800000"/>
            <a:headEnd/>
            <a:tailEnd/>
          </a:ln>
        </p:spPr>
        <p:txBody>
          <a:bodyPr numCol="1">
            <a:prstTxWarp prst="textNoShape">
              <a:avLst/>
            </a:prstTxWarp>
          </a:bodyPr>
          <a:lstStyle/>
          <a:p>
            <a:pPr>
              <a:buFont typeface="Arial" pitchFamily="34" charset="0"/>
              <a:buChar char="•"/>
            </a:pPr>
            <a:r>
              <a:rPr lang="fr-FR" sz="2400" b="1" dirty="0" smtClean="0"/>
              <a:t>Impact de la modification récente des méthodes de contraception en France sur la survenue d’embolies pulmonaires chez les femmes de15 à 49 ans</a:t>
            </a:r>
          </a:p>
          <a:p>
            <a:pPr>
              <a:buFont typeface="Arial" pitchFamily="34" charset="0"/>
              <a:buChar char="•"/>
            </a:pPr>
            <a:r>
              <a:rPr lang="fr-FR" sz="1400" dirty="0" smtClean="0"/>
              <a:t>ANSM - 07/11/02014</a:t>
            </a:r>
          </a:p>
          <a:p>
            <a:pPr>
              <a:buFont typeface="Arial" pitchFamily="34" charset="0"/>
              <a:buChar char="•"/>
            </a:pPr>
            <a:r>
              <a:rPr lang="fr-FR" sz="1400" dirty="0" smtClean="0"/>
              <a:t>La médiatisation des risques liés aux pilules et le plan d’actions des agences sanitaires, qui a suivi ont amené les femmes à modifier leurs méthodes contraceptives au détriment des COC (contraceptifs oraux combinés) de 3ème et 4</a:t>
            </a:r>
            <a:r>
              <a:rPr lang="fr-FR" sz="1400" baseline="30000" dirty="0" smtClean="0"/>
              <a:t>ème</a:t>
            </a:r>
            <a:r>
              <a:rPr lang="fr-FR" sz="1400" dirty="0" smtClean="0"/>
              <a:t> génération. Les résultats de cette étude suggèrent que l’impact de ces modifications a été bénéfique et immédiat. Ce sont ainsi environ 341 hospitalisations pour embolies pulmonaires qui auraient été évitées en France en 2013.</a:t>
            </a:r>
          </a:p>
          <a:p>
            <a:endParaRPr lang="fr-FR" sz="1400" dirty="0" smtClean="0">
              <a:latin typeface="Arial" charset="0"/>
            </a:endParaRPr>
          </a:p>
          <a:p>
            <a:pPr>
              <a:buFont typeface="Arial" pitchFamily="34" charset="0"/>
              <a:buChar char="•"/>
            </a:pPr>
            <a:r>
              <a:rPr lang="fr-FR" sz="1400" dirty="0" smtClean="0">
                <a:latin typeface="Arial" charset="0"/>
                <a:hlinkClick r:id="rId3"/>
              </a:rPr>
              <a:t>http://ansm.sante.fr/var/ansm_site/storage/original/application/d19830d737bcf1e0f3b77fa58bccbeb7.pdf</a:t>
            </a:r>
            <a:endParaRPr lang="fr-FR" sz="1400" dirty="0" smtClean="0">
              <a:latin typeface="Arial" charset="0"/>
            </a:endParaRPr>
          </a:p>
          <a:p>
            <a:endParaRPr sz="1400" dirty="0" smtClean="0">
              <a:latin typeface="Arial" charset="0"/>
            </a:endParaRPr>
          </a:p>
        </p:txBody>
      </p:sp>
      <p:pic>
        <p:nvPicPr>
          <p:cNvPr id="17412" name="Picture 4"/>
          <p:cNvPicPr>
            <a:picLocks noChangeAspect="1" noChangeArrowheads="1"/>
          </p:cNvPicPr>
          <p:nvPr/>
        </p:nvPicPr>
        <p:blipFill>
          <a:blip r:embed="rId4" cstate="print"/>
          <a:srcRect/>
          <a:stretch>
            <a:fillRect/>
          </a:stretch>
        </p:blipFill>
        <p:spPr bwMode="auto">
          <a:xfrm>
            <a:off x="1331640" y="188640"/>
            <a:ext cx="3724275" cy="1019175"/>
          </a:xfrm>
          <a:prstGeom prst="rect">
            <a:avLst/>
          </a:prstGeom>
          <a:noFill/>
          <a:ln w="9525">
            <a:noFill/>
            <a:miter lim="800000"/>
            <a:headEnd/>
            <a:tailEnd/>
          </a:ln>
        </p:spPr>
      </p:pic>
      <p:pic>
        <p:nvPicPr>
          <p:cNvPr id="5" name="Picture 2" descr="N:\DONNEES OMIT\OMIT 2011\QUALITE\Plaquette erreurs medicamenteuses\Logo Omédit.jpeg"/>
          <p:cNvPicPr>
            <a:picLocks noChangeAspect="1"/>
          </p:cNvPicPr>
          <p:nvPr/>
        </p:nvPicPr>
        <p:blipFill>
          <a:blip r:embed="rId5" cstate="print"/>
          <a:srcRect/>
          <a:stretch>
            <a:fillRect/>
          </a:stretch>
        </p:blipFill>
        <p:spPr bwMode="auto">
          <a:xfrm>
            <a:off x="8100392" y="404664"/>
            <a:ext cx="714375" cy="576262"/>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ERREURS MÉDICAMENTEUSES LIÉES AUX DISPOSITIFS TRANSDERMIQUES (PATCHS) : CONNAÎTRE LES RISQUES POUR MIEUX LES ÉVITER ET LES MINIMISER</a:t>
            </a:r>
          </a:p>
          <a:p>
            <a:pPr lvl="1"/>
            <a:r>
              <a:rPr lang="fr-FR" sz="1600" dirty="0" smtClean="0"/>
              <a:t>Bien que la dénomination et la présentation de certains patchs puissent favoriser la survenue d’erreur médicamenteuse, la majorité des signalements sont liés à un manque d’information ou de formation relatifs aux modalités d’utilisation des dispositifs transdermiques aussi bien des patients que des professionnels de santé.</a:t>
            </a:r>
          </a:p>
          <a:p>
            <a:pPr lvl="1"/>
            <a:r>
              <a:rPr lang="fr-FR" sz="1200" dirty="0" smtClean="0"/>
              <a:t> </a:t>
            </a:r>
            <a:r>
              <a:rPr lang="fr-FR" sz="1400" b="1" dirty="0" smtClean="0"/>
              <a:t>La discordance entre l’expression du dosage dans la dénomination commerciale et la posologie </a:t>
            </a:r>
          </a:p>
          <a:p>
            <a:pPr lvl="1"/>
            <a:r>
              <a:rPr lang="fr-FR" sz="1400" b="1" dirty="0" smtClean="0"/>
              <a:t>L’absence d’identification du produit sur le patch</a:t>
            </a:r>
          </a:p>
          <a:p>
            <a:pPr lvl="1"/>
            <a:r>
              <a:rPr lang="fr-FR" sz="1400" b="1" dirty="0" smtClean="0"/>
              <a:t>La transparence ou la couleur beige-sable du patch</a:t>
            </a:r>
          </a:p>
          <a:p>
            <a:pPr lvl="1"/>
            <a:r>
              <a:rPr lang="fr-FR" sz="1400" b="1" dirty="0" smtClean="0"/>
              <a:t>La découpe du patch </a:t>
            </a:r>
            <a:endParaRPr lang="fr-FR" sz="1400" dirty="0"/>
          </a:p>
        </p:txBody>
      </p:sp>
      <p:pic>
        <p:nvPicPr>
          <p:cNvPr id="4" name="Picture 2" descr="N:\DONNEES OMIT\OMIT 2011\QUALITE\Plaquette erreurs medicamenteuses\Logo Omédit.jpeg"/>
          <p:cNvPicPr>
            <a:picLocks noChangeAspect="1"/>
          </p:cNvPicPr>
          <p:nvPr/>
        </p:nvPicPr>
        <p:blipFill>
          <a:blip r:embed="rId2" cstate="print"/>
          <a:srcRect/>
          <a:stretch>
            <a:fillRect/>
          </a:stretch>
        </p:blipFill>
        <p:spPr bwMode="auto">
          <a:xfrm>
            <a:off x="8100392" y="404664"/>
            <a:ext cx="714375" cy="576262"/>
          </a:xfrm>
          <a:prstGeom prst="rect">
            <a:avLst/>
          </a:prstGeom>
          <a:noFill/>
          <a:ln w="9525">
            <a:noFill/>
            <a:miter lim="800000"/>
            <a:headEnd/>
            <a:tailEnd/>
          </a:ln>
        </p:spPr>
      </p:pic>
      <p:pic>
        <p:nvPicPr>
          <p:cNvPr id="5" name="Picture 4"/>
          <p:cNvPicPr>
            <a:picLocks noChangeAspect="1" noChangeArrowheads="1"/>
          </p:cNvPicPr>
          <p:nvPr/>
        </p:nvPicPr>
        <p:blipFill>
          <a:blip r:embed="rId3" cstate="print"/>
          <a:srcRect/>
          <a:stretch>
            <a:fillRect/>
          </a:stretch>
        </p:blipFill>
        <p:spPr bwMode="auto">
          <a:xfrm>
            <a:off x="1331640" y="188640"/>
            <a:ext cx="3724275" cy="10191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buFont typeface="Arial" pitchFamily="34" charset="0"/>
              <a:buChar char="•"/>
            </a:pPr>
            <a:r>
              <a:rPr lang="fr-FR" dirty="0" smtClean="0"/>
              <a:t>ERREURS MEDICAMENTEUSES LIEES AUX CONDITIONNEMENTS SOUS FORME UNIDOSE : ATTENTION, UNE UNIDOSE PEUT EN CACHER </a:t>
            </a:r>
            <a:r>
              <a:rPr lang="fr-FR" smtClean="0"/>
              <a:t>UNE AUTRE</a:t>
            </a:r>
          </a:p>
          <a:p>
            <a:pPr>
              <a:buFont typeface="Arial" pitchFamily="34" charset="0"/>
              <a:buChar char="•"/>
            </a:pPr>
            <a:endParaRPr lang="fr-FR" dirty="0" smtClean="0"/>
          </a:p>
          <a:p>
            <a:pPr lvl="1"/>
            <a:r>
              <a:rPr lang="fr-FR" dirty="0" smtClean="0"/>
              <a:t>En collaboration avec le CRPV de Marseille</a:t>
            </a:r>
          </a:p>
          <a:p>
            <a:pPr lvl="1"/>
            <a:r>
              <a:rPr lang="fr-FR" dirty="0" smtClean="0"/>
              <a:t>EI grave dans 17 % des cas</a:t>
            </a:r>
          </a:p>
          <a:p>
            <a:pPr lvl="1"/>
            <a:r>
              <a:rPr lang="fr-FR" sz="1400" dirty="0" smtClean="0"/>
              <a:t>Parmi les cas graves, un cas de décès</a:t>
            </a:r>
          </a:p>
          <a:p>
            <a:pPr lvl="1"/>
            <a:r>
              <a:rPr lang="fr-FR" sz="1400" b="1" dirty="0" smtClean="0"/>
              <a:t>LES SUBSTANCES MAJORITAIREMENT IMPLIQUÉES sont a </a:t>
            </a:r>
            <a:r>
              <a:rPr lang="fr-FR" sz="1400" dirty="0" smtClean="0"/>
              <a:t>38 % du sérum physiologique,19 % de la chlorhexidine, 17 % de l’acide borique et 13 % de l’eau oxygénée.</a:t>
            </a:r>
          </a:p>
          <a:p>
            <a:pPr lvl="1"/>
            <a:endParaRPr lang="fr-FR" sz="1400" dirty="0" smtClean="0"/>
          </a:p>
          <a:p>
            <a:pPr lvl="1">
              <a:buNone/>
            </a:pPr>
            <a:endParaRPr lang="fr-FR" sz="1400" dirty="0" smtClean="0"/>
          </a:p>
          <a:p>
            <a:pPr lvl="1">
              <a:buNone/>
            </a:pPr>
            <a:r>
              <a:rPr lang="fr-FR" sz="1400" dirty="0" smtClean="0">
                <a:hlinkClick r:id="rId2"/>
              </a:rPr>
              <a:t>http://ansm.sante.fr/var/ansm_site/storage/original/application/ab912d099a67f250f69164dca64301b8.pdf</a:t>
            </a:r>
            <a:endParaRPr lang="fr-FR" sz="1400" dirty="0" smtClean="0"/>
          </a:p>
          <a:p>
            <a:pPr lvl="1"/>
            <a:endParaRPr lang="fr-FR" sz="1400" dirty="0" smtClean="0"/>
          </a:p>
        </p:txBody>
      </p:sp>
      <p:pic>
        <p:nvPicPr>
          <p:cNvPr id="4" name="Picture 4"/>
          <p:cNvPicPr>
            <a:picLocks noChangeAspect="1" noChangeArrowheads="1"/>
          </p:cNvPicPr>
          <p:nvPr/>
        </p:nvPicPr>
        <p:blipFill>
          <a:blip r:embed="rId3" cstate="print"/>
          <a:srcRect/>
          <a:stretch>
            <a:fillRect/>
          </a:stretch>
        </p:blipFill>
        <p:spPr bwMode="auto">
          <a:xfrm>
            <a:off x="1331640" y="188640"/>
            <a:ext cx="3724275" cy="1019175"/>
          </a:xfrm>
          <a:prstGeom prst="rect">
            <a:avLst/>
          </a:prstGeom>
          <a:noFill/>
          <a:ln w="9525">
            <a:noFill/>
            <a:miter lim="800000"/>
            <a:headEnd/>
            <a:tailEnd/>
          </a:ln>
        </p:spPr>
      </p:pic>
      <p:pic>
        <p:nvPicPr>
          <p:cNvPr id="5" name="Picture 2" descr="N:\DONNEES OMIT\OMIT 2011\QUALITE\Plaquette erreurs medicamenteuses\Logo Omédit.jpeg"/>
          <p:cNvPicPr>
            <a:picLocks noChangeAspect="1"/>
          </p:cNvPicPr>
          <p:nvPr/>
        </p:nvPicPr>
        <p:blipFill>
          <a:blip r:embed="rId4" cstate="print"/>
          <a:srcRect/>
          <a:stretch>
            <a:fillRect/>
          </a:stretch>
        </p:blipFill>
        <p:spPr bwMode="auto">
          <a:xfrm>
            <a:off x="8100392" y="404664"/>
            <a:ext cx="714375" cy="576262"/>
          </a:xfrm>
          <a:prstGeom prst="rect">
            <a:avLst/>
          </a:prstGeom>
          <a:noFill/>
          <a:ln w="9525">
            <a:noFill/>
            <a:miter lim="800000"/>
            <a:headEnd/>
            <a:tailEnd/>
          </a:ln>
        </p:spPr>
      </p:pic>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b="1" dirty="0" smtClean="0"/>
              <a:t>Médicament Iclusig (ponatinib) : fin de la réévaluation du rapport bénéfice/risque</a:t>
            </a:r>
          </a:p>
          <a:p>
            <a:pPr lvl="1"/>
            <a:r>
              <a:rPr lang="fr-FR" dirty="0" smtClean="0"/>
              <a:t>médicament orphelin</a:t>
            </a:r>
          </a:p>
          <a:p>
            <a:pPr lvl="1"/>
            <a:r>
              <a:rPr lang="fr-FR" dirty="0" smtClean="0"/>
              <a:t>AMM européenne indication LMC LAL Ph+</a:t>
            </a:r>
          </a:p>
          <a:p>
            <a:pPr lvl="1"/>
            <a:r>
              <a:rPr lang="fr-FR" dirty="0" smtClean="0"/>
              <a:t>risque thrombogène artériel et veineux</a:t>
            </a:r>
          </a:p>
          <a:p>
            <a:pPr lvl="1"/>
            <a:r>
              <a:rPr lang="fr-FR" sz="1400" dirty="0" smtClean="0"/>
              <a:t>Le PRAC considère que le rapport bénéfice/risque d’Iclusig reste positif.</a:t>
            </a:r>
          </a:p>
          <a:p>
            <a:pPr lvl="1"/>
            <a:r>
              <a:rPr lang="fr-FR" sz="1400" dirty="0" smtClean="0"/>
              <a:t>le PRAC recommande une modification de l’information contenue dans le RCP afin d’informer les professionnels de santé sur la dose dépendance du risque thrombogène</a:t>
            </a:r>
          </a:p>
          <a:p>
            <a:pPr lvl="1"/>
            <a:r>
              <a:rPr lang="fr-FR" sz="1400" dirty="0" smtClean="0"/>
              <a:t>ANSM – octobre 2014</a:t>
            </a:r>
            <a:endParaRPr lang="fr-FR" sz="1400" dirty="0"/>
          </a:p>
        </p:txBody>
      </p:sp>
      <p:pic>
        <p:nvPicPr>
          <p:cNvPr id="4" name="Picture 4"/>
          <p:cNvPicPr>
            <a:picLocks noChangeAspect="1" noChangeArrowheads="1"/>
          </p:cNvPicPr>
          <p:nvPr/>
        </p:nvPicPr>
        <p:blipFill>
          <a:blip r:embed="rId2" cstate="print"/>
          <a:srcRect/>
          <a:stretch>
            <a:fillRect/>
          </a:stretch>
        </p:blipFill>
        <p:spPr bwMode="auto">
          <a:xfrm>
            <a:off x="1331640" y="188640"/>
            <a:ext cx="3724275" cy="1019175"/>
          </a:xfrm>
          <a:prstGeom prst="rect">
            <a:avLst/>
          </a:prstGeom>
          <a:noFill/>
          <a:ln w="9525">
            <a:noFill/>
            <a:miter lim="800000"/>
            <a:headEnd/>
            <a:tailEnd/>
          </a:ln>
        </p:spPr>
      </p:pic>
      <p:pic>
        <p:nvPicPr>
          <p:cNvPr id="5" name="Picture 2" descr="N:\DONNEES OMIT\OMIT 2011\QUALITE\Plaquette erreurs medicamenteuses\Logo Omédit.jpeg"/>
          <p:cNvPicPr>
            <a:picLocks noChangeAspect="1"/>
          </p:cNvPicPr>
          <p:nvPr/>
        </p:nvPicPr>
        <p:blipFill>
          <a:blip r:embed="rId3" cstate="print"/>
          <a:srcRect/>
          <a:stretch>
            <a:fillRect/>
          </a:stretch>
        </p:blipFill>
        <p:spPr bwMode="auto">
          <a:xfrm>
            <a:off x="8100392" y="404664"/>
            <a:ext cx="714375" cy="576262"/>
          </a:xfrm>
          <a:prstGeom prst="rect">
            <a:avLst/>
          </a:prstGeom>
          <a:noFill/>
          <a:ln w="9525">
            <a:noFill/>
            <a:miter lim="800000"/>
            <a:headEnd/>
            <a:tailEnd/>
          </a:ln>
        </p:spPr>
      </p:pic>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b="1" dirty="0" smtClean="0"/>
              <a:t>Fin de la réévaluation du rapport bénéfice/risque des médicaments à base de testostérone : la revue des données par le PRAC n’a pas confirmé d’augmentation du risque cardiovasculaire</a:t>
            </a:r>
          </a:p>
          <a:p>
            <a:pPr lvl="1"/>
            <a:r>
              <a:rPr lang="fr-FR" dirty="0" smtClean="0"/>
              <a:t>L’ANSM rappelle que la testostérone ne doit pas être utilisée chez les patients dont l’hypogonadisme n’a pas été diagnostiqué cliniquement et biologiquement et que pour les patients âgés de plus de 65 ans, les données d’efficacité et de sécurité sont limitées. </a:t>
            </a:r>
          </a:p>
          <a:p>
            <a:pPr lvl="1"/>
            <a:r>
              <a:rPr lang="fr-FR" dirty="0" smtClean="0"/>
              <a:t>Chez les patients souffrant d'une insuffisance cardiaque, hépatique ou rénale sévère, un traitement par testostérone pourrait entraîner une complication sévère caractérisée par un œdème, accompagné ou non d'insuffisance cardiaque congestive. Dans ce cas, le traitement doit être arrêté immédiatement</a:t>
            </a:r>
          </a:p>
          <a:p>
            <a:pPr lvl="1"/>
            <a:r>
              <a:rPr lang="fr-FR" dirty="0" smtClean="0"/>
              <a:t>Par ailleurs, la testostérone peut entraîner une élévation de la pression artérielle et doit être utilisée avec prudence chez les patients souffrant d'hypertension</a:t>
            </a:r>
            <a:r>
              <a:rPr lang="fr-FR" sz="1800" dirty="0" smtClean="0"/>
              <a:t>.</a:t>
            </a:r>
            <a:endParaRPr lang="fr-FR" dirty="0"/>
          </a:p>
        </p:txBody>
      </p:sp>
      <p:pic>
        <p:nvPicPr>
          <p:cNvPr id="4" name="Picture 4"/>
          <p:cNvPicPr>
            <a:picLocks noChangeAspect="1" noChangeArrowheads="1"/>
          </p:cNvPicPr>
          <p:nvPr/>
        </p:nvPicPr>
        <p:blipFill>
          <a:blip r:embed="rId2" cstate="print"/>
          <a:srcRect/>
          <a:stretch>
            <a:fillRect/>
          </a:stretch>
        </p:blipFill>
        <p:spPr bwMode="auto">
          <a:xfrm>
            <a:off x="1331640" y="188640"/>
            <a:ext cx="3724275" cy="1019175"/>
          </a:xfrm>
          <a:prstGeom prst="rect">
            <a:avLst/>
          </a:prstGeom>
          <a:noFill/>
          <a:ln w="9525">
            <a:noFill/>
            <a:miter lim="800000"/>
            <a:headEnd/>
            <a:tailEnd/>
          </a:ln>
        </p:spPr>
      </p:pic>
      <p:pic>
        <p:nvPicPr>
          <p:cNvPr id="5" name="Picture 2" descr="N:\DONNEES OMIT\OMIT 2011\QUALITE\Plaquette erreurs medicamenteuses\Logo Omédit.jpeg"/>
          <p:cNvPicPr>
            <a:picLocks noChangeAspect="1"/>
          </p:cNvPicPr>
          <p:nvPr/>
        </p:nvPicPr>
        <p:blipFill>
          <a:blip r:embed="rId3" cstate="print"/>
          <a:srcRect/>
          <a:stretch>
            <a:fillRect/>
          </a:stretch>
        </p:blipFill>
        <p:spPr bwMode="auto">
          <a:xfrm>
            <a:off x="8100392" y="404664"/>
            <a:ext cx="714375" cy="576262"/>
          </a:xfrm>
          <a:prstGeom prst="rect">
            <a:avLst/>
          </a:prstGeom>
          <a:noFill/>
          <a:ln w="9525">
            <a:noFill/>
            <a:miter lim="800000"/>
            <a:headEnd/>
            <a:tailEnd/>
          </a:ln>
        </p:spPr>
      </p:pic>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 </a:t>
            </a:r>
            <a:r>
              <a:rPr lang="fr-FR" dirty="0" smtClean="0">
                <a:hlinkClick r:id="rId2"/>
              </a:rPr>
              <a:t>Thalidomide </a:t>
            </a:r>
            <a:r>
              <a:rPr lang="fr-FR" dirty="0" err="1" smtClean="0">
                <a:hlinkClick r:id="rId2"/>
              </a:rPr>
              <a:t>Celgene</a:t>
            </a:r>
            <a:r>
              <a:rPr lang="fr-FR" dirty="0" smtClean="0">
                <a:hlinkClick r:id="rId2"/>
              </a:rPr>
              <a:t> : bilan après quatre ans de commercialisation - Point d‘Information</a:t>
            </a:r>
            <a:endParaRPr lang="fr-FR" dirty="0" smtClean="0"/>
          </a:p>
          <a:p>
            <a:pPr lvl="1"/>
            <a:r>
              <a:rPr lang="fr-FR" dirty="0" smtClean="0"/>
              <a:t>Quatre ans après la commercialisation de THALIDOMIDE CELGENE en France, l’ANSM présente les données de l’observatoire des prescriptions, ainsi que le bilan du suivi national de pharmacovigilance (Bilan réalisé au 31 décembre 2013). </a:t>
            </a:r>
          </a:p>
          <a:p>
            <a:pPr lvl="1"/>
            <a:r>
              <a:rPr lang="fr-FR" dirty="0" smtClean="0"/>
              <a:t>Les données de l’observatoire montrent que le plan de prévention des grossesses est respecté et qu’aucune grossesse n’a été détectée chez les 641 femmes en âge de procréer traitées par THALIDOMIDE CELGENE.</a:t>
            </a:r>
            <a:br>
              <a:rPr lang="fr-FR" dirty="0" smtClean="0"/>
            </a:br>
            <a:r>
              <a:rPr lang="fr-FR" dirty="0" smtClean="0"/>
              <a:t> Le suivi national de pharmacovigilance n’a pas identifié de nouveau signal de sécurité.</a:t>
            </a:r>
          </a:p>
          <a:p>
            <a:pPr lvl="1"/>
            <a:endParaRPr lang="fr-FR" dirty="0" smtClean="0"/>
          </a:p>
          <a:p>
            <a:pPr lvl="1"/>
            <a:endParaRPr lang="fr-FR" dirty="0" smtClean="0"/>
          </a:p>
          <a:p>
            <a:pPr lvl="1"/>
            <a:endParaRPr lang="fr-FR" dirty="0" smtClean="0"/>
          </a:p>
          <a:p>
            <a:pPr lvl="1"/>
            <a:r>
              <a:rPr lang="fr-FR" dirty="0" smtClean="0">
                <a:hlinkClick r:id="rId3"/>
              </a:rPr>
              <a:t>http://ansm.sante.fr/S-informer/Actualite/Thalidomide-Celgene-bilan-apres-quatre-ans-de-commercialisation-Point-d-Information</a:t>
            </a:r>
            <a:endParaRPr lang="fr-FR" dirty="0" smtClean="0"/>
          </a:p>
          <a:p>
            <a:pPr lvl="1"/>
            <a:endParaRPr lang="fr-FR" dirty="0" smtClean="0"/>
          </a:p>
          <a:p>
            <a:pPr lvl="1">
              <a:buNone/>
            </a:pPr>
            <a:endParaRPr lang="fr-FR" dirty="0"/>
          </a:p>
        </p:txBody>
      </p:sp>
      <p:pic>
        <p:nvPicPr>
          <p:cNvPr id="6" name="Picture 4"/>
          <p:cNvPicPr>
            <a:picLocks noChangeAspect="1" noChangeArrowheads="1"/>
          </p:cNvPicPr>
          <p:nvPr/>
        </p:nvPicPr>
        <p:blipFill>
          <a:blip r:embed="rId4" cstate="print"/>
          <a:srcRect/>
          <a:stretch>
            <a:fillRect/>
          </a:stretch>
        </p:blipFill>
        <p:spPr bwMode="auto">
          <a:xfrm>
            <a:off x="1331640" y="188640"/>
            <a:ext cx="3724275" cy="1019175"/>
          </a:xfrm>
          <a:prstGeom prst="rect">
            <a:avLst/>
          </a:prstGeom>
          <a:noFill/>
          <a:ln w="9525">
            <a:noFill/>
            <a:miter lim="800000"/>
            <a:headEnd/>
            <a:tailEnd/>
          </a:ln>
        </p:spPr>
      </p:pic>
      <p:pic>
        <p:nvPicPr>
          <p:cNvPr id="7" name="Picture 2" descr="N:\DONNEES OMIT\OMIT 2011\QUALITE\Plaquette erreurs medicamenteuses\Logo Omédit.jpeg"/>
          <p:cNvPicPr>
            <a:picLocks noChangeAspect="1"/>
          </p:cNvPicPr>
          <p:nvPr/>
        </p:nvPicPr>
        <p:blipFill>
          <a:blip r:embed="rId5" cstate="print"/>
          <a:srcRect/>
          <a:stretch>
            <a:fillRect/>
          </a:stretch>
        </p:blipFill>
        <p:spPr bwMode="auto">
          <a:xfrm>
            <a:off x="8100392" y="404664"/>
            <a:ext cx="714375" cy="576262"/>
          </a:xfrm>
          <a:prstGeom prst="rect">
            <a:avLst/>
          </a:prstGeom>
          <a:noFill/>
          <a:ln w="9525">
            <a:noFill/>
            <a:miter lim="800000"/>
            <a:headEnd/>
            <a:tailEnd/>
          </a:ln>
        </p:spPr>
      </p:pic>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buFont typeface="Arial" pitchFamily="34" charset="0"/>
              <a:buChar char="•"/>
            </a:pPr>
            <a:r>
              <a:rPr lang="fr-FR" b="1" dirty="0" smtClean="0"/>
              <a:t>Médicaments à base d’ivabradine (PROCORALAN® et CORLENTOR®) : finalisation de la réévaluation du rapport bénéfice/risque : recommandations de nouvelles contre-indications et nouvelles précautions d’emploi afin de réduire le risque cardiaque lors d’un traitement par ivabradine.</a:t>
            </a:r>
          </a:p>
          <a:p>
            <a:pPr lvl="1"/>
            <a:r>
              <a:rPr lang="fr-FR" dirty="0" smtClean="0"/>
              <a:t>L’utilisation concomitante des inhibiteurs modérés du CYP3A4 ayant des effets bradycardisants, tels que le diltiazem et le vérapamil sont désormais contre-indiqués ;</a:t>
            </a:r>
          </a:p>
          <a:p>
            <a:pPr lvl="1"/>
            <a:r>
              <a:rPr lang="fr-FR" dirty="0" smtClean="0"/>
              <a:t>La consommation de jus de pamplemousse est désormais non recommandée lors d’un traitement par ivabradine ;</a:t>
            </a:r>
          </a:p>
          <a:p>
            <a:pPr lvl="1"/>
            <a:r>
              <a:rPr lang="fr-FR" dirty="0" smtClean="0"/>
              <a:t>Ne pas prescrire d’ivabradine chez des patients avec une fréquence cardiaque inférieure à 70 battements par minutes</a:t>
            </a:r>
          </a:p>
          <a:p>
            <a:pPr lvl="1"/>
            <a:r>
              <a:rPr lang="fr-FR" dirty="0" smtClean="0"/>
              <a:t>Arrêter le traitement par ivabradine en cas d’inefficacité après 3 mois de traitement</a:t>
            </a:r>
          </a:p>
          <a:p>
            <a:pPr>
              <a:buNone/>
            </a:pPr>
            <a:r>
              <a:rPr lang="fr-FR" sz="1500" dirty="0" smtClean="0"/>
              <a:t>L’ANSM rappelle que </a:t>
            </a:r>
            <a:r>
              <a:rPr lang="fr-FR" sz="1500" dirty="0" err="1" smtClean="0"/>
              <a:t>Procoralan</a:t>
            </a:r>
            <a:r>
              <a:rPr lang="fr-FR" sz="1500" dirty="0" smtClean="0"/>
              <a:t>® (ivabradine) ne doit pas être regardé comme un traitement </a:t>
            </a:r>
            <a:r>
              <a:rPr lang="fr-FR" sz="1500" dirty="0" err="1" smtClean="0"/>
              <a:t>deprévention</a:t>
            </a:r>
            <a:r>
              <a:rPr lang="fr-FR" sz="1500" dirty="0" smtClean="0"/>
              <a:t> secondaire dans la maladie coronaire mais comme un traitement symptomatique de seconde intention de l’angor.</a:t>
            </a:r>
            <a:endParaRPr lang="fr-FR" sz="1500" dirty="0"/>
          </a:p>
        </p:txBody>
      </p:sp>
      <p:pic>
        <p:nvPicPr>
          <p:cNvPr id="4" name="Picture 4"/>
          <p:cNvPicPr>
            <a:picLocks noChangeAspect="1" noChangeArrowheads="1"/>
          </p:cNvPicPr>
          <p:nvPr/>
        </p:nvPicPr>
        <p:blipFill>
          <a:blip r:embed="rId2" cstate="print"/>
          <a:srcRect/>
          <a:stretch>
            <a:fillRect/>
          </a:stretch>
        </p:blipFill>
        <p:spPr bwMode="auto">
          <a:xfrm>
            <a:off x="1331640" y="188640"/>
            <a:ext cx="3724275" cy="1019175"/>
          </a:xfrm>
          <a:prstGeom prst="rect">
            <a:avLst/>
          </a:prstGeom>
          <a:noFill/>
          <a:ln w="9525">
            <a:noFill/>
            <a:miter lim="800000"/>
            <a:headEnd/>
            <a:tailEnd/>
          </a:ln>
        </p:spPr>
      </p:pic>
      <p:pic>
        <p:nvPicPr>
          <p:cNvPr id="5" name="Picture 2" descr="N:\DONNEES OMIT\OMIT 2011\QUALITE\Plaquette erreurs medicamenteuses\Logo Omédit.jpeg"/>
          <p:cNvPicPr>
            <a:picLocks noChangeAspect="1"/>
          </p:cNvPicPr>
          <p:nvPr/>
        </p:nvPicPr>
        <p:blipFill>
          <a:blip r:embed="rId3" cstate="print"/>
          <a:srcRect/>
          <a:stretch>
            <a:fillRect/>
          </a:stretch>
        </p:blipFill>
        <p:spPr bwMode="auto">
          <a:xfrm>
            <a:off x="8100392" y="404664"/>
            <a:ext cx="714375" cy="576262"/>
          </a:xfrm>
          <a:prstGeom prst="rect">
            <a:avLst/>
          </a:prstGeom>
          <a:noFill/>
          <a:ln w="9525">
            <a:noFill/>
            <a:miter lim="800000"/>
            <a:headEnd/>
            <a:tailEnd/>
          </a:ln>
        </p:spPr>
      </p:pic>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b="1" dirty="0" smtClean="0"/>
              <a:t>Signal d’</a:t>
            </a:r>
            <a:r>
              <a:rPr lang="fr-FR" b="1" dirty="0" err="1" smtClean="0"/>
              <a:t>hypogammaglobulinémie</a:t>
            </a:r>
            <a:r>
              <a:rPr lang="fr-FR" b="1" dirty="0" smtClean="0"/>
              <a:t> et de bronchiectasie chez des patients traités par mycophénolate mofétil ou acide mycophénolique : recommandations du PRAC sur de nouvelles mises en garde et recommandations afin d’informer les professionnels de santé sur ces risques</a:t>
            </a:r>
          </a:p>
          <a:p>
            <a:pPr lvl="1"/>
            <a:r>
              <a:rPr lang="fr-FR" dirty="0" smtClean="0"/>
              <a:t>Il est recommandé de prendre en compte ce risque d’</a:t>
            </a:r>
            <a:r>
              <a:rPr lang="fr-FR" dirty="0" err="1" smtClean="0"/>
              <a:t>hypogammaglobulinémie</a:t>
            </a:r>
            <a:r>
              <a:rPr lang="fr-FR" dirty="0" smtClean="0"/>
              <a:t> et de bronchiectasie chez des patients traités par mycophénolate mofétil (CellCept® et génériques) ou par Myfortic® (acide mycophénolique) dès à présent.</a:t>
            </a:r>
          </a:p>
          <a:p>
            <a:pPr lvl="1"/>
            <a:r>
              <a:rPr lang="fr-FR" dirty="0" smtClean="0"/>
              <a:t>Un dosage des immunoglobulines sériques est recommandé chez les patients traités par mycophénolate mofétil ou acide mycophénolique et présentant des infections récurrentes.</a:t>
            </a:r>
          </a:p>
          <a:p>
            <a:pPr lvl="1"/>
            <a:r>
              <a:rPr lang="fr-FR" dirty="0" smtClean="0"/>
              <a:t>Des investigations sont recommandées chez les patients traités par mycophénolate mofétil ou acide mycophénolique et présentant des symptômes pulmonaires persistants, tels qu’une toux ou une dyspnée.</a:t>
            </a:r>
            <a:endParaRPr lang="fr-FR" dirty="0"/>
          </a:p>
        </p:txBody>
      </p:sp>
      <p:pic>
        <p:nvPicPr>
          <p:cNvPr id="4" name="Picture 4"/>
          <p:cNvPicPr>
            <a:picLocks noChangeAspect="1" noChangeArrowheads="1"/>
          </p:cNvPicPr>
          <p:nvPr/>
        </p:nvPicPr>
        <p:blipFill>
          <a:blip r:embed="rId2" cstate="print"/>
          <a:srcRect/>
          <a:stretch>
            <a:fillRect/>
          </a:stretch>
        </p:blipFill>
        <p:spPr bwMode="auto">
          <a:xfrm>
            <a:off x="1331640" y="188640"/>
            <a:ext cx="3724275" cy="1019175"/>
          </a:xfrm>
          <a:prstGeom prst="rect">
            <a:avLst/>
          </a:prstGeom>
          <a:noFill/>
          <a:ln w="9525">
            <a:noFill/>
            <a:miter lim="800000"/>
            <a:headEnd/>
            <a:tailEnd/>
          </a:ln>
        </p:spPr>
      </p:pic>
      <p:pic>
        <p:nvPicPr>
          <p:cNvPr id="5" name="Picture 2" descr="N:\DONNEES OMIT\OMIT 2011\QUALITE\Plaquette erreurs medicamenteuses\Logo Omédit.jpeg"/>
          <p:cNvPicPr>
            <a:picLocks noChangeAspect="1"/>
          </p:cNvPicPr>
          <p:nvPr/>
        </p:nvPicPr>
        <p:blipFill>
          <a:blip r:embed="rId3" cstate="print"/>
          <a:srcRect/>
          <a:stretch>
            <a:fillRect/>
          </a:stretch>
        </p:blipFill>
        <p:spPr bwMode="auto">
          <a:xfrm>
            <a:off x="8100392" y="404664"/>
            <a:ext cx="714375" cy="576262"/>
          </a:xfrm>
          <a:prstGeom prst="rect">
            <a:avLst/>
          </a:prstGeom>
          <a:noFill/>
          <a:ln w="9525">
            <a:noFill/>
            <a:miter lim="800000"/>
            <a:headEnd/>
            <a:tailEnd/>
          </a:ln>
        </p:spPr>
      </p:pic>
    </p:spTree>
  </p:cSld>
  <p:clrMapOvr>
    <a:masterClrMapping/>
  </p:clrMapOvr>
  <p:transition/>
</p:sld>
</file>

<file path=ppt/theme/theme1.xml><?xml version="1.0" encoding="utf-8"?>
<a:theme xmlns:a="http://schemas.openxmlformats.org/drawingml/2006/main" name="Modèle par défau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5450</TotalTime>
  <Words>1326</Words>
  <Application>Microsoft Office PowerPoint</Application>
  <PresentationFormat>Affichage à l'écran (4:3)</PresentationFormat>
  <Paragraphs>79</Paragraphs>
  <Slides>15</Slides>
  <Notes>2</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Modèle par défaut</vt:lpstr>
      <vt:lpstr>  Veille des Agences  </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CHMP</vt:lpstr>
      <vt:lpstr>CHMP</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Service Info</dc:creator>
  <cp:lastModifiedBy>*</cp:lastModifiedBy>
  <cp:revision>660</cp:revision>
  <dcterms:created xsi:type="dcterms:W3CDTF">2010-01-06T10:10:18Z</dcterms:created>
  <dcterms:modified xsi:type="dcterms:W3CDTF">2014-11-24T16:10:21Z</dcterms:modified>
</cp:coreProperties>
</file>