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85" r:id="rId2"/>
    <p:sldId id="282" r:id="rId3"/>
    <p:sldId id="280" r:id="rId4"/>
    <p:sldId id="274" r:id="rId5"/>
    <p:sldId id="257" r:id="rId6"/>
    <p:sldId id="256" r:id="rId7"/>
    <p:sldId id="277" r:id="rId8"/>
    <p:sldId id="260" r:id="rId9"/>
    <p:sldId id="278" r:id="rId10"/>
    <p:sldId id="263" r:id="rId11"/>
    <p:sldId id="279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83" r:id="rId21"/>
  </p:sldIdLst>
  <p:sldSz cx="18288000" cy="10287000"/>
  <p:notesSz cx="6858000" cy="9144000"/>
  <p:embeddedFontLst>
    <p:embeddedFont>
      <p:font typeface="Balsamiq Sans" panose="020B0604020202020204" charset="0"/>
      <p:regular r:id="rId23"/>
    </p:embeddedFont>
    <p:embeddedFont>
      <p:font typeface="Balsamiq Sans Bold" panose="020B0604020202020204" charset="0"/>
      <p:regular r:id="rId24"/>
    </p:embeddedFont>
    <p:embeddedFont>
      <p:font typeface="League Gothic" panose="020B0604020202020204" charset="0"/>
      <p:regular r:id="rId25"/>
    </p:embeddedFont>
    <p:embeddedFont>
      <p:font typeface="Marianne" panose="02000000000000000000" pitchFamily="2" charset="0"/>
      <p:regular r:id="rId26"/>
      <p:bold r:id="rId27"/>
      <p:italic r:id="rId28"/>
      <p:boldItalic r:id="rId29"/>
    </p:embeddedFont>
    <p:embeddedFont>
      <p:font typeface="Oswald Bold" panose="020B0604020202020204" charset="0"/>
      <p:regular r:id="rId30"/>
    </p:embeddedFont>
    <p:embeddedFont>
      <p:font typeface="TT Fors" panose="020B0604020202020204" charset="0"/>
      <p:regular r:id="rId31"/>
    </p:embeddedFont>
    <p:embeddedFont>
      <p:font typeface="TT Fors Bold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046"/>
    <a:srgbClr val="FDD83E"/>
    <a:srgbClr val="FFFFFF"/>
    <a:srgbClr val="C84242"/>
    <a:srgbClr val="FE007E"/>
    <a:srgbClr val="D1EFFF"/>
    <a:srgbClr val="FF80FF"/>
    <a:srgbClr val="50546D"/>
    <a:srgbClr val="B06602"/>
    <a:srgbClr val="0093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6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F76E6-2289-4486-A5F3-AD2F75571268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E39A7-7896-43C3-ABF5-30E59E5775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693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E39A7-7896-43C3-ABF5-30E59E5775E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522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53.png"/><Relationship Id="rId3" Type="http://schemas.openxmlformats.org/officeDocument/2006/relationships/image" Target="../media/image29.svg"/><Relationship Id="rId7" Type="http://schemas.openxmlformats.org/officeDocument/2006/relationships/image" Target="../media/image37.svg"/><Relationship Id="rId12" Type="http://schemas.openxmlformats.org/officeDocument/2006/relationships/image" Target="../media/image52.svg"/><Relationship Id="rId2" Type="http://schemas.openxmlformats.org/officeDocument/2006/relationships/image" Target="../media/image28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51.png"/><Relationship Id="rId5" Type="http://schemas.openxmlformats.org/officeDocument/2006/relationships/image" Target="../media/image35.svg"/><Relationship Id="rId15" Type="http://schemas.openxmlformats.org/officeDocument/2006/relationships/slide" Target="slide3.xml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5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18" Type="http://schemas.openxmlformats.org/officeDocument/2006/relationships/hyperlink" Target="https://www.has-sante.fr/upload/docs/application/pdf/2019-04/fiche_info_patients_dpd_5_fu.pdf" TargetMode="External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17" Type="http://schemas.openxmlformats.org/officeDocument/2006/relationships/image" Target="../media/image8.png"/><Relationship Id="rId2" Type="http://schemas.openxmlformats.org/officeDocument/2006/relationships/image" Target="../media/image28.png"/><Relationship Id="rId16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5" Type="http://schemas.openxmlformats.org/officeDocument/2006/relationships/hyperlink" Target="https://ansm.sante.fr/tableau-acces-derogatoire/vistogard" TargetMode="External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Relationship Id="rId1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53.png"/><Relationship Id="rId3" Type="http://schemas.openxmlformats.org/officeDocument/2006/relationships/image" Target="../media/image29.svg"/><Relationship Id="rId7" Type="http://schemas.openxmlformats.org/officeDocument/2006/relationships/image" Target="../media/image37.svg"/><Relationship Id="rId12" Type="http://schemas.openxmlformats.org/officeDocument/2006/relationships/image" Target="../media/image56.svg"/><Relationship Id="rId17" Type="http://schemas.openxmlformats.org/officeDocument/2006/relationships/hyperlink" Target="https://www.omedit-normandie.fr/media-files/24210/affiche-dosettes-2014-ansm.pdf" TargetMode="External"/><Relationship Id="rId2" Type="http://schemas.openxmlformats.org/officeDocument/2006/relationships/image" Target="../media/image28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55.png"/><Relationship Id="rId5" Type="http://schemas.openxmlformats.org/officeDocument/2006/relationships/image" Target="../media/image35.svg"/><Relationship Id="rId15" Type="http://schemas.openxmlformats.org/officeDocument/2006/relationships/slide" Target="slide3.xml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5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hyperlink" Target="https://www.omeditpacacorse.fr/wp-content/uploads/2022/09/Bon-usage-pompe-PCA-2022-.pdf" TargetMode="External"/><Relationship Id="rId3" Type="http://schemas.openxmlformats.org/officeDocument/2006/relationships/image" Target="../media/image29.svg"/><Relationship Id="rId7" Type="http://schemas.openxmlformats.org/officeDocument/2006/relationships/image" Target="../media/image37.svg"/><Relationship Id="rId12" Type="http://schemas.openxmlformats.org/officeDocument/2006/relationships/image" Target="../media/image54.svg"/><Relationship Id="rId2" Type="http://schemas.openxmlformats.org/officeDocument/2006/relationships/image" Target="../media/image28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53.png"/><Relationship Id="rId5" Type="http://schemas.openxmlformats.org/officeDocument/2006/relationships/image" Target="../media/image35.svg"/><Relationship Id="rId15" Type="http://schemas.openxmlformats.org/officeDocument/2006/relationships/slide" Target="slide3.xml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53.png"/><Relationship Id="rId3" Type="http://schemas.openxmlformats.org/officeDocument/2006/relationships/image" Target="../media/image29.svg"/><Relationship Id="rId7" Type="http://schemas.openxmlformats.org/officeDocument/2006/relationships/image" Target="../media/image37.svg"/><Relationship Id="rId12" Type="http://schemas.openxmlformats.org/officeDocument/2006/relationships/image" Target="../media/image59.svg"/><Relationship Id="rId17" Type="http://schemas.openxmlformats.org/officeDocument/2006/relationships/image" Target="../media/image8.png"/><Relationship Id="rId2" Type="http://schemas.openxmlformats.org/officeDocument/2006/relationships/image" Target="../media/image28.png"/><Relationship Id="rId16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58.png"/><Relationship Id="rId5" Type="http://schemas.openxmlformats.org/officeDocument/2006/relationships/image" Target="../media/image35.svg"/><Relationship Id="rId15" Type="http://schemas.openxmlformats.org/officeDocument/2006/relationships/image" Target="../media/image60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5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63.png"/><Relationship Id="rId18" Type="http://schemas.openxmlformats.org/officeDocument/2006/relationships/image" Target="../media/image8.png"/><Relationship Id="rId3" Type="http://schemas.openxmlformats.org/officeDocument/2006/relationships/image" Target="../media/image29.svg"/><Relationship Id="rId7" Type="http://schemas.openxmlformats.org/officeDocument/2006/relationships/image" Target="../media/image37.svg"/><Relationship Id="rId12" Type="http://schemas.openxmlformats.org/officeDocument/2006/relationships/image" Target="../media/image62.svg"/><Relationship Id="rId17" Type="http://schemas.openxmlformats.org/officeDocument/2006/relationships/slide" Target="slide3.xml"/><Relationship Id="rId2" Type="http://schemas.openxmlformats.org/officeDocument/2006/relationships/image" Target="../media/image28.png"/><Relationship Id="rId16" Type="http://schemas.openxmlformats.org/officeDocument/2006/relationships/image" Target="../media/image5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61.png"/><Relationship Id="rId5" Type="http://schemas.openxmlformats.org/officeDocument/2006/relationships/image" Target="../media/image35.svg"/><Relationship Id="rId15" Type="http://schemas.openxmlformats.org/officeDocument/2006/relationships/image" Target="../media/image53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6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18" Type="http://schemas.openxmlformats.org/officeDocument/2006/relationships/slide" Target="slide3.xml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17" Type="http://schemas.openxmlformats.org/officeDocument/2006/relationships/image" Target="../media/image67.png"/><Relationship Id="rId2" Type="http://schemas.openxmlformats.org/officeDocument/2006/relationships/image" Target="../media/image28.png"/><Relationship Id="rId16" Type="http://schemas.openxmlformats.org/officeDocument/2006/relationships/image" Target="../media/image6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5" Type="http://schemas.openxmlformats.org/officeDocument/2006/relationships/image" Target="../media/image65.png"/><Relationship Id="rId10" Type="http://schemas.openxmlformats.org/officeDocument/2006/relationships/image" Target="../media/image36.png"/><Relationship Id="rId19" Type="http://schemas.openxmlformats.org/officeDocument/2006/relationships/image" Target="../media/image8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Relationship Id="rId1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53.png"/><Relationship Id="rId3" Type="http://schemas.openxmlformats.org/officeDocument/2006/relationships/image" Target="../media/image29.svg"/><Relationship Id="rId7" Type="http://schemas.openxmlformats.org/officeDocument/2006/relationships/image" Target="../media/image37.svg"/><Relationship Id="rId12" Type="http://schemas.openxmlformats.org/officeDocument/2006/relationships/image" Target="../media/image69.svg"/><Relationship Id="rId2" Type="http://schemas.openxmlformats.org/officeDocument/2006/relationships/image" Target="../media/image28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68.png"/><Relationship Id="rId5" Type="http://schemas.openxmlformats.org/officeDocument/2006/relationships/image" Target="../media/image35.svg"/><Relationship Id="rId15" Type="http://schemas.openxmlformats.org/officeDocument/2006/relationships/slide" Target="slide3.xml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5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54.svg"/><Relationship Id="rId3" Type="http://schemas.openxmlformats.org/officeDocument/2006/relationships/image" Target="../media/image29.svg"/><Relationship Id="rId7" Type="http://schemas.openxmlformats.org/officeDocument/2006/relationships/image" Target="../media/image37.svg"/><Relationship Id="rId12" Type="http://schemas.openxmlformats.org/officeDocument/2006/relationships/image" Target="../media/image5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70.png"/><Relationship Id="rId5" Type="http://schemas.openxmlformats.org/officeDocument/2006/relationships/image" Target="../media/image35.svg"/><Relationship Id="rId15" Type="http://schemas.openxmlformats.org/officeDocument/2006/relationships/image" Target="../media/image8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54.svg"/><Relationship Id="rId3" Type="http://schemas.openxmlformats.org/officeDocument/2006/relationships/image" Target="../media/image29.svg"/><Relationship Id="rId7" Type="http://schemas.openxmlformats.org/officeDocument/2006/relationships/image" Target="../media/image37.svg"/><Relationship Id="rId12" Type="http://schemas.openxmlformats.org/officeDocument/2006/relationships/image" Target="../media/image53.png"/><Relationship Id="rId2" Type="http://schemas.openxmlformats.org/officeDocument/2006/relationships/image" Target="../media/image28.png"/><Relationship Id="rId16" Type="http://schemas.openxmlformats.org/officeDocument/2006/relationships/hyperlink" Target="https://www.omedit-normandie.fr/boite-a-outils/bon-usage/liste-des-medicaments-ecrasables/liste-des-medicaments-ecrasables,3184,3511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71.png"/><Relationship Id="rId5" Type="http://schemas.openxmlformats.org/officeDocument/2006/relationships/image" Target="../media/image35.svg"/><Relationship Id="rId15" Type="http://schemas.openxmlformats.org/officeDocument/2006/relationships/image" Target="../media/image8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as-sante.fr/upload/docs/application/pdf/2021-06/fsp_kcl_2021_06_24_vf_suite_cd.pdf" TargetMode="External"/><Relationship Id="rId3" Type="http://schemas.openxmlformats.org/officeDocument/2006/relationships/hyperlink" Target="https://ansm.sante.fr/documents/reference/never-events" TargetMode="External"/><Relationship Id="rId7" Type="http://schemas.openxmlformats.org/officeDocument/2006/relationships/hyperlink" Target="https://www.has-sante.fr/upload/docs/application/pdf/2021-11/flash_dispositifs_medicaux_18_nov_vd.pdf" TargetMode="External"/><Relationship Id="rId2" Type="http://schemas.openxmlformats.org/officeDocument/2006/relationships/hyperlink" Target="https://ansm.sante.fr/actualites/la-liste-des-never-events-est-actualise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has-sante.fr/upload/docs/application/pdf/2023-10/fsp_surveillance_biologique_anticoagulants.pdf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www.omedit-idf.fr/construisezvotrepuizzle/#1676389260625-3efd2242-4e06" TargetMode="External"/><Relationship Id="rId10" Type="http://schemas.openxmlformats.org/officeDocument/2006/relationships/slide" Target="slide3.xml"/><Relationship Id="rId4" Type="http://schemas.openxmlformats.org/officeDocument/2006/relationships/hyperlink" Target="https://www.omedit-normandie.fr/boite-a-outils/never-events/never-events,2798,3177.html" TargetMode="External"/><Relationship Id="rId9" Type="http://schemas.openxmlformats.org/officeDocument/2006/relationships/hyperlink" Target="https://www.has-sante.fr/upload/docs/application/pdf/2021-07/flash_medicament_risque_sous-estimer_le_risque_cest_risque.pdf" TargetMode="Externa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slide" Target="slide7.xml"/><Relationship Id="rId39" Type="http://schemas.openxmlformats.org/officeDocument/2006/relationships/image" Target="../media/image8.png"/><Relationship Id="rId21" Type="http://schemas.openxmlformats.org/officeDocument/2006/relationships/image" Target="../media/image26.png"/><Relationship Id="rId34" Type="http://schemas.openxmlformats.org/officeDocument/2006/relationships/slide" Target="slide15.xml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slide" Target="slide6.xml"/><Relationship Id="rId33" Type="http://schemas.openxmlformats.org/officeDocument/2006/relationships/slide" Target="slide18.xml"/><Relationship Id="rId38" Type="http://schemas.openxmlformats.org/officeDocument/2006/relationships/slide" Target="slide19.xml"/><Relationship Id="rId2" Type="http://schemas.openxmlformats.org/officeDocument/2006/relationships/image" Target="../media/image9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24" Type="http://schemas.openxmlformats.org/officeDocument/2006/relationships/slide" Target="slide5.xml"/><Relationship Id="rId32" Type="http://schemas.openxmlformats.org/officeDocument/2006/relationships/slide" Target="slide16.xml"/><Relationship Id="rId37" Type="http://schemas.openxmlformats.org/officeDocument/2006/relationships/slide" Target="slide12.xml"/><Relationship Id="rId40" Type="http://schemas.openxmlformats.org/officeDocument/2006/relationships/slide" Target="slide20.xml"/><Relationship Id="rId5" Type="http://schemas.openxmlformats.org/officeDocument/2006/relationships/image" Target="../media/image12.png"/><Relationship Id="rId15" Type="http://schemas.openxmlformats.org/officeDocument/2006/relationships/image" Target="../media/image20.png"/><Relationship Id="rId23" Type="http://schemas.openxmlformats.org/officeDocument/2006/relationships/slide" Target="slide4.xml"/><Relationship Id="rId28" Type="http://schemas.openxmlformats.org/officeDocument/2006/relationships/slide" Target="slide9.xml"/><Relationship Id="rId36" Type="http://schemas.openxmlformats.org/officeDocument/2006/relationships/slide" Target="slide13.xml"/><Relationship Id="rId10" Type="http://schemas.microsoft.com/office/2007/relationships/hdphoto" Target="../media/hdphoto2.wdp"/><Relationship Id="rId19" Type="http://schemas.openxmlformats.org/officeDocument/2006/relationships/image" Target="../media/image24.png"/><Relationship Id="rId31" Type="http://schemas.openxmlformats.org/officeDocument/2006/relationships/slide" Target="slide17.xml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slide" Target="slide8.xml"/><Relationship Id="rId30" Type="http://schemas.openxmlformats.org/officeDocument/2006/relationships/slide" Target="slide11.xml"/><Relationship Id="rId35" Type="http://schemas.openxmlformats.org/officeDocument/2006/relationships/slide" Target="slide14.xml"/><Relationship Id="rId8" Type="http://schemas.microsoft.com/office/2007/relationships/hdphoto" Target="../media/hdphoto1.wdp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18" Type="http://schemas.openxmlformats.org/officeDocument/2006/relationships/image" Target="../media/image8.png"/><Relationship Id="rId3" Type="http://schemas.openxmlformats.org/officeDocument/2006/relationships/image" Target="../media/image29.svg"/><Relationship Id="rId21" Type="http://schemas.openxmlformats.org/officeDocument/2006/relationships/image" Target="../media/image44.sv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17" Type="http://schemas.openxmlformats.org/officeDocument/2006/relationships/slide" Target="slide3.xml"/><Relationship Id="rId2" Type="http://schemas.openxmlformats.org/officeDocument/2006/relationships/image" Target="../media/image28.png"/><Relationship Id="rId16" Type="http://schemas.openxmlformats.org/officeDocument/2006/relationships/image" Target="../media/image42.sv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hyperlink" Target="https://www.has-sante.fr/upload/docs/application/pdf/2008-09/surdosage_en_avk_situations_a_risque_et_accidents_hemorragiques_-_synthese_des_recommandations_v2.pdf" TargetMode="External"/><Relationship Id="rId4" Type="http://schemas.openxmlformats.org/officeDocument/2006/relationships/image" Target="../media/image30.png"/><Relationship Id="rId9" Type="http://schemas.openxmlformats.org/officeDocument/2006/relationships/image" Target="../media/image35.svg"/><Relationship Id="rId1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18" Type="http://schemas.openxmlformats.org/officeDocument/2006/relationships/image" Target="../media/image8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17" Type="http://schemas.openxmlformats.org/officeDocument/2006/relationships/slide" Target="slide3.xml"/><Relationship Id="rId2" Type="http://schemas.openxmlformats.org/officeDocument/2006/relationships/image" Target="../media/image28.png"/><Relationship Id="rId16" Type="http://schemas.openxmlformats.org/officeDocument/2006/relationships/image" Target="../media/image4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5" Type="http://schemas.openxmlformats.org/officeDocument/2006/relationships/image" Target="../media/image45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Relationship Id="rId1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17" Type="http://schemas.openxmlformats.org/officeDocument/2006/relationships/image" Target="../media/image8.png"/><Relationship Id="rId2" Type="http://schemas.openxmlformats.org/officeDocument/2006/relationships/image" Target="../media/image28.png"/><Relationship Id="rId16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5" Type="http://schemas.openxmlformats.org/officeDocument/2006/relationships/image" Target="../media/image47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Relationship Id="rId1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5" Type="http://schemas.openxmlformats.org/officeDocument/2006/relationships/slide" Target="slide3.xml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Relationship Id="rId1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18" Type="http://schemas.openxmlformats.org/officeDocument/2006/relationships/image" Target="../media/image8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17" Type="http://schemas.openxmlformats.org/officeDocument/2006/relationships/slide" Target="slide3.xml"/><Relationship Id="rId2" Type="http://schemas.openxmlformats.org/officeDocument/2006/relationships/image" Target="../media/image28.png"/><Relationship Id="rId16" Type="http://schemas.openxmlformats.org/officeDocument/2006/relationships/hyperlink" Target="https://www.omeditpacacorse.fr/wp-content/uploads/2023/01/20221221-affiche-potassium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5" Type="http://schemas.openxmlformats.org/officeDocument/2006/relationships/image" Target="../media/image48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Relationship Id="rId1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18" Type="http://schemas.openxmlformats.org/officeDocument/2006/relationships/image" Target="../media/image8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17" Type="http://schemas.openxmlformats.org/officeDocument/2006/relationships/slide" Target="slide3.xml"/><Relationship Id="rId2" Type="http://schemas.openxmlformats.org/officeDocument/2006/relationships/image" Target="../media/image28.png"/><Relationship Id="rId16" Type="http://schemas.openxmlformats.org/officeDocument/2006/relationships/image" Target="../media/image5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5" Type="http://schemas.openxmlformats.org/officeDocument/2006/relationships/image" Target="../media/image49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2438" y="2367175"/>
            <a:ext cx="15906862" cy="6738725"/>
          </a:xfrm>
          <a:custGeom>
            <a:avLst/>
            <a:gdLst/>
            <a:ahLst/>
            <a:cxnLst/>
            <a:rect l="l" t="t" r="r" b="b"/>
            <a:pathLst>
              <a:path w="15906862" h="6738725">
                <a:moveTo>
                  <a:pt x="0" y="0"/>
                </a:moveTo>
                <a:lnTo>
                  <a:pt x="15906862" y="0"/>
                </a:lnTo>
                <a:lnTo>
                  <a:pt x="15906862" y="6738725"/>
                </a:lnTo>
                <a:lnTo>
                  <a:pt x="0" y="67387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664623" y="3533865"/>
            <a:ext cx="10958755" cy="3781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8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4" b="0" i="0" u="none" strike="noStrike" kern="1200" cap="none" spc="0" normalizeH="0" baseline="0" noProof="0" dirty="0" err="1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League Gothic"/>
                <a:ea typeface="League Gothic"/>
                <a:cs typeface="League Gothic"/>
                <a:sym typeface="League Gothic"/>
              </a:rPr>
              <a:t>Connaissez-vous</a:t>
            </a:r>
            <a:r>
              <a:rPr kumimoji="0" lang="en-US" sz="12404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League Gothic"/>
                <a:ea typeface="League Gothic"/>
                <a:cs typeface="League Gothic"/>
                <a:sym typeface="League Gothic"/>
              </a:rPr>
              <a:t> les </a:t>
            </a:r>
          </a:p>
          <a:p>
            <a:pPr marL="0" marR="0" lvl="0" indent="0" algn="ctr" defTabSz="914400" rtl="0" eaLnBrk="1" fontAlgn="auto" latinLnBrk="0" hangingPunct="1">
              <a:lnSpc>
                <a:spcPts val="148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4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League Gothic"/>
                <a:ea typeface="League Gothic"/>
                <a:cs typeface="League Gothic"/>
                <a:sym typeface="League Gothic"/>
              </a:rPr>
              <a:t>16 “Never Events” ?</a:t>
            </a:r>
          </a:p>
        </p:txBody>
      </p:sp>
      <p:sp>
        <p:nvSpPr>
          <p:cNvPr id="4" name="Freeform 4"/>
          <p:cNvSpPr/>
          <p:nvPr/>
        </p:nvSpPr>
        <p:spPr>
          <a:xfrm rot="1071282">
            <a:off x="1774802" y="1510999"/>
            <a:ext cx="2437519" cy="3138000"/>
          </a:xfrm>
          <a:custGeom>
            <a:avLst/>
            <a:gdLst/>
            <a:ahLst/>
            <a:cxnLst/>
            <a:rect l="l" t="t" r="r" b="b"/>
            <a:pathLst>
              <a:path w="2437519" h="3138000">
                <a:moveTo>
                  <a:pt x="0" y="0"/>
                </a:moveTo>
                <a:lnTo>
                  <a:pt x="2437519" y="0"/>
                </a:lnTo>
                <a:lnTo>
                  <a:pt x="2437519" y="3138000"/>
                </a:lnTo>
                <a:lnTo>
                  <a:pt x="0" y="3138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352438" y="6707964"/>
            <a:ext cx="2598746" cy="3176245"/>
          </a:xfrm>
          <a:custGeom>
            <a:avLst/>
            <a:gdLst/>
            <a:ahLst/>
            <a:cxnLst/>
            <a:rect l="l" t="t" r="r" b="b"/>
            <a:pathLst>
              <a:path w="2598746" h="3176245">
                <a:moveTo>
                  <a:pt x="0" y="0"/>
                </a:moveTo>
                <a:lnTo>
                  <a:pt x="2598747" y="0"/>
                </a:lnTo>
                <a:lnTo>
                  <a:pt x="2598747" y="3176245"/>
                </a:lnTo>
                <a:lnTo>
                  <a:pt x="0" y="31762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3846001" y="4213866"/>
            <a:ext cx="3413299" cy="6202848"/>
          </a:xfrm>
          <a:custGeom>
            <a:avLst/>
            <a:gdLst/>
            <a:ahLst/>
            <a:cxnLst/>
            <a:rect l="l" t="t" r="r" b="b"/>
            <a:pathLst>
              <a:path w="3413299" h="6202848">
                <a:moveTo>
                  <a:pt x="0" y="0"/>
                </a:moveTo>
                <a:lnTo>
                  <a:pt x="3413299" y="0"/>
                </a:lnTo>
                <a:lnTo>
                  <a:pt x="3413299" y="6202848"/>
                </a:lnTo>
                <a:lnTo>
                  <a:pt x="0" y="620284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315200" y="7339274"/>
            <a:ext cx="2832936" cy="452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47" normalizeH="0" baseline="0" noProof="0" dirty="0" err="1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Marianne" panose="02000000000000000000" pitchFamily="2" charset="0"/>
                <a:ea typeface="Balsamiq Sans"/>
                <a:cs typeface="Balsamiq Sans"/>
                <a:sym typeface="Balsamiq Sans"/>
              </a:rPr>
              <a:t>Septembre</a:t>
            </a:r>
            <a:r>
              <a:rPr kumimoji="0" lang="en-US" sz="2400" b="0" i="0" u="none" strike="noStrike" kern="1200" cap="none" spc="147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Marianne" panose="02000000000000000000" pitchFamily="2" charset="0"/>
                <a:ea typeface="Balsamiq Sans"/>
                <a:cs typeface="Balsamiq Sans"/>
                <a:sym typeface="Balsamiq Sans"/>
              </a:rPr>
              <a:t> 2024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B2FE7D-B33C-0E69-BA39-BEAD51488DE6}"/>
              </a:ext>
            </a:extLst>
          </p:cNvPr>
          <p:cNvGrpSpPr/>
          <p:nvPr/>
        </p:nvGrpSpPr>
        <p:grpSpPr>
          <a:xfrm>
            <a:off x="7543801" y="8572500"/>
            <a:ext cx="3200399" cy="837301"/>
            <a:chOff x="4320654" y="6013341"/>
            <a:chExt cx="3200399" cy="837301"/>
          </a:xfrm>
        </p:grpSpPr>
        <p:sp>
          <p:nvSpPr>
            <p:cNvPr id="15" name="Bouton d’action : Suivant 8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5C4DCFAF-BA1C-A498-C3DD-19EE6BA2ABFA}"/>
                </a:ext>
              </a:extLst>
            </p:cNvPr>
            <p:cNvSpPr/>
            <p:nvPr/>
          </p:nvSpPr>
          <p:spPr>
            <a:xfrm>
              <a:off x="6683752" y="6013341"/>
              <a:ext cx="837301" cy="837301"/>
            </a:xfrm>
            <a:prstGeom prst="actionButtonForwardNex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2800">
                <a:latin typeface="Marianne" panose="02000000000000000000" pitchFamily="2" charset="0"/>
              </a:endParaRPr>
            </a:p>
          </p:txBody>
        </p:sp>
        <p:sp>
          <p:nvSpPr>
            <p:cNvPr id="16" name="ZoneTexte 15">
              <a:hlinkClick r:id="" action="ppaction://noaction"/>
              <a:extLst>
                <a:ext uri="{FF2B5EF4-FFF2-40B4-BE49-F238E27FC236}">
                  <a16:creationId xmlns:a16="http://schemas.microsoft.com/office/drawing/2014/main" id="{88A95EB9-82AB-6547-C4EA-EDCE21160DDB}"/>
                </a:ext>
              </a:extLst>
            </p:cNvPr>
            <p:cNvSpPr txBox="1"/>
            <p:nvPr/>
          </p:nvSpPr>
          <p:spPr>
            <a:xfrm>
              <a:off x="4320654" y="6262714"/>
              <a:ext cx="21226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i="1" dirty="0">
                  <a:latin typeface="Marianne" panose="02000000000000000000" pitchFamily="2" charset="0"/>
                </a:rPr>
                <a:t>Diapositive suivante</a:t>
              </a:r>
            </a:p>
          </p:txBody>
        </p:sp>
      </p:grpSp>
      <p:pic>
        <p:nvPicPr>
          <p:cNvPr id="17" name="Picture 2" descr="https://www.omeditpacacorse.fr/wp-content/uploads/2018/05/Logo-omedit-1.png">
            <a:extLst>
              <a:ext uri="{FF2B5EF4-FFF2-40B4-BE49-F238E27FC236}">
                <a16:creationId xmlns:a16="http://schemas.microsoft.com/office/drawing/2014/main" id="{B7E29CC1-E622-E1F0-E1E0-A941533F7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650" y="359873"/>
            <a:ext cx="2662700" cy="104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527230" y="1664055"/>
            <a:ext cx="6426134" cy="642613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61925" cap="sq">
              <a:solidFill>
                <a:srgbClr val="AA60F4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7005763" y="6522220"/>
            <a:ext cx="412530" cy="41253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7005763" y="2665392"/>
            <a:ext cx="412530" cy="41253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F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7705874" y="4920335"/>
            <a:ext cx="412530" cy="41253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5B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343184" y="7239744"/>
            <a:ext cx="7423194" cy="2824522"/>
            <a:chOff x="0" y="0"/>
            <a:chExt cx="3639893" cy="13849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39893" cy="1384977"/>
            </a:xfrm>
            <a:custGeom>
              <a:avLst/>
              <a:gdLst/>
              <a:ahLst/>
              <a:cxnLst/>
              <a:rect l="l" t="t" r="r" b="b"/>
              <a:pathLst>
                <a:path w="3639893" h="1384977">
                  <a:moveTo>
                    <a:pt x="3436693" y="0"/>
                  </a:moveTo>
                  <a:cubicBezTo>
                    <a:pt x="3548917" y="0"/>
                    <a:pt x="3639893" y="310038"/>
                    <a:pt x="3639893" y="692489"/>
                  </a:cubicBezTo>
                  <a:cubicBezTo>
                    <a:pt x="3639893" y="1074940"/>
                    <a:pt x="3548917" y="1384977"/>
                    <a:pt x="3436693" y="1384977"/>
                  </a:cubicBezTo>
                  <a:lnTo>
                    <a:pt x="203200" y="1384977"/>
                  </a:lnTo>
                  <a:cubicBezTo>
                    <a:pt x="90976" y="1384977"/>
                    <a:pt x="0" y="1074940"/>
                    <a:pt x="0" y="692489"/>
                  </a:cubicBezTo>
                  <a:cubicBezTo>
                    <a:pt x="0" y="3100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639893" cy="1432603"/>
            </a:xfrm>
            <a:prstGeom prst="rect">
              <a:avLst/>
            </a:prstGeom>
          </p:spPr>
          <p:txBody>
            <a:bodyPr lIns="64227" tIns="64227" rIns="64227" bIns="6422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7" name="Table 17"/>
          <p:cNvGraphicFramePr>
            <a:graphicFrameLocks noGrp="1"/>
          </p:cNvGraphicFramePr>
          <p:nvPr/>
        </p:nvGraphicFramePr>
        <p:xfrm>
          <a:off x="9998128" y="7347080"/>
          <a:ext cx="6321304" cy="2585826"/>
        </p:xfrm>
        <a:graphic>
          <a:graphicData uri="http://schemas.openxmlformats.org/drawingml/2006/table">
            <a:tbl>
              <a:tblPr/>
              <a:tblGrid>
                <a:gridCol w="1979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5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2913">
                <a:tc>
                  <a:txBody>
                    <a:bodyPr/>
                    <a:lstStyle/>
                    <a:p>
                      <a:pPr algn="ctr">
                        <a:lnSpc>
                          <a:spcPts val="2225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25"/>
                        </a:lnSpc>
                        <a:defRPr/>
                      </a:pPr>
                      <a:r>
                        <a:rPr lang="en-US" sz="1589">
                          <a:solidFill>
                            <a:srgbClr val="000000"/>
                          </a:solidFill>
                          <a:latin typeface="TT Fors Bold"/>
                          <a:ea typeface="TT Fors Bold"/>
                          <a:cs typeface="TT Fors Bold"/>
                          <a:sym typeface="TT Fors Bold"/>
                        </a:rPr>
                        <a:t>Xylocard 20mg/ml</a:t>
                      </a:r>
                      <a:endParaRPr lang="en-US" sz="1100"/>
                    </a:p>
                    <a:p>
                      <a:pPr algn="ctr">
                        <a:lnSpc>
                          <a:spcPts val="2225"/>
                        </a:lnSpc>
                      </a:pPr>
                      <a:r>
                        <a:rPr lang="en-US" sz="1589">
                          <a:solidFill>
                            <a:srgbClr val="000000"/>
                          </a:solidFill>
                          <a:latin typeface="TT Fors"/>
                          <a:ea typeface="TT Fors"/>
                          <a:cs typeface="TT Fors"/>
                          <a:sym typeface="TT Fors"/>
                        </a:rPr>
                        <a:t>Ampoule de 5ml</a:t>
                      </a: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25"/>
                        </a:lnSpc>
                        <a:defRPr/>
                      </a:pPr>
                      <a:r>
                        <a:rPr lang="en-US" sz="1589">
                          <a:solidFill>
                            <a:srgbClr val="000000"/>
                          </a:solidFill>
                          <a:latin typeface="TT Fors Bold"/>
                          <a:ea typeface="TT Fors Bold"/>
                          <a:cs typeface="TT Fors Bold"/>
                          <a:sym typeface="TT Fors Bold"/>
                        </a:rPr>
                        <a:t>Xylocard </a:t>
                      </a:r>
                      <a:endParaRPr lang="en-US" sz="1100"/>
                    </a:p>
                    <a:p>
                      <a:pPr algn="ctr">
                        <a:lnSpc>
                          <a:spcPts val="2225"/>
                        </a:lnSpc>
                      </a:pPr>
                      <a:r>
                        <a:rPr lang="en-US" sz="1589">
                          <a:solidFill>
                            <a:srgbClr val="000000"/>
                          </a:solidFill>
                          <a:latin typeface="TT Fors Bold"/>
                          <a:ea typeface="TT Fors Bold"/>
                          <a:cs typeface="TT Fors Bold"/>
                          <a:sym typeface="TT Fors Bold"/>
                        </a:rPr>
                        <a:t>50mg/ml</a:t>
                      </a:r>
                    </a:p>
                    <a:p>
                      <a:pPr algn="ctr">
                        <a:lnSpc>
                          <a:spcPts val="2225"/>
                        </a:lnSpc>
                      </a:pPr>
                      <a:r>
                        <a:rPr lang="en-US" sz="1589">
                          <a:solidFill>
                            <a:srgbClr val="000000"/>
                          </a:solidFill>
                          <a:latin typeface="TT Fors"/>
                          <a:ea typeface="TT Fors"/>
                          <a:cs typeface="TT Fors"/>
                          <a:sym typeface="TT Fors"/>
                        </a:rPr>
                        <a:t>Flacon 20ml</a:t>
                      </a: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2913">
                <a:tc>
                  <a:txBody>
                    <a:bodyPr/>
                    <a:lstStyle/>
                    <a:p>
                      <a:pPr algn="ctr">
                        <a:lnSpc>
                          <a:spcPts val="2225"/>
                        </a:lnSpc>
                        <a:defRPr/>
                      </a:pPr>
                      <a:r>
                        <a:rPr lang="en-US" sz="1589">
                          <a:solidFill>
                            <a:srgbClr val="000000"/>
                          </a:solidFill>
                          <a:latin typeface="TT Fors"/>
                          <a:ea typeface="TT Fors"/>
                          <a:cs typeface="TT Fors"/>
                          <a:sym typeface="TT Fors"/>
                        </a:rPr>
                        <a:t>Qté totale lidocaine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25"/>
                        </a:lnSpc>
                        <a:defRPr/>
                      </a:pPr>
                      <a:r>
                        <a:rPr lang="en-US" sz="1589">
                          <a:solidFill>
                            <a:srgbClr val="000000"/>
                          </a:solidFill>
                          <a:latin typeface="TT Fors Bold"/>
                          <a:ea typeface="TT Fors Bold"/>
                          <a:cs typeface="TT Fors Bold"/>
                          <a:sym typeface="TT Fors Bold"/>
                        </a:rPr>
                        <a:t>100mg de lidocaïne</a:t>
                      </a:r>
                      <a:endParaRPr lang="en-US" sz="1100"/>
                    </a:p>
                    <a:p>
                      <a:pPr algn="ctr">
                        <a:lnSpc>
                          <a:spcPts val="2225"/>
                        </a:lnSpc>
                      </a:pPr>
                      <a:r>
                        <a:rPr lang="en-US" sz="1589">
                          <a:solidFill>
                            <a:srgbClr val="000000"/>
                          </a:solidFill>
                          <a:latin typeface="TT Fors"/>
                          <a:ea typeface="TT Fors"/>
                          <a:cs typeface="TT Fors"/>
                          <a:sym typeface="TT Fors"/>
                        </a:rPr>
                        <a:t>dans 5ml</a:t>
                      </a: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25"/>
                        </a:lnSpc>
                        <a:defRPr/>
                      </a:pPr>
                      <a:r>
                        <a:rPr lang="en-US" sz="1589">
                          <a:solidFill>
                            <a:srgbClr val="000000"/>
                          </a:solidFill>
                          <a:latin typeface="TT Fors Bold"/>
                          <a:ea typeface="TT Fors Bold"/>
                          <a:cs typeface="TT Fors Bold"/>
                          <a:sym typeface="TT Fors Bold"/>
                        </a:rPr>
                        <a:t>1 000mg de lidocaïne</a:t>
                      </a:r>
                      <a:endParaRPr lang="en-US" sz="1100"/>
                    </a:p>
                    <a:p>
                      <a:pPr algn="ctr">
                        <a:lnSpc>
                          <a:spcPts val="2225"/>
                        </a:lnSpc>
                      </a:pPr>
                      <a:r>
                        <a:rPr lang="en-US" sz="1589">
                          <a:solidFill>
                            <a:srgbClr val="000000"/>
                          </a:solidFill>
                          <a:latin typeface="TT Fors"/>
                          <a:ea typeface="TT Fors"/>
                          <a:cs typeface="TT Fors"/>
                          <a:sym typeface="TT Fors"/>
                        </a:rPr>
                        <a:t>dans 20ml</a:t>
                      </a: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8" name="Group 18"/>
          <p:cNvGrpSpPr/>
          <p:nvPr/>
        </p:nvGrpSpPr>
        <p:grpSpPr>
          <a:xfrm rot="-5400000">
            <a:off x="8540830" y="6847648"/>
            <a:ext cx="1604709" cy="1604709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 rot="1820444">
            <a:off x="7781777" y="6949781"/>
            <a:ext cx="673255" cy="412911"/>
          </a:xfrm>
          <a:custGeom>
            <a:avLst/>
            <a:gdLst/>
            <a:ahLst/>
            <a:cxnLst/>
            <a:rect l="l" t="t" r="r" b="b"/>
            <a:pathLst>
              <a:path w="673255" h="412911">
                <a:moveTo>
                  <a:pt x="0" y="0"/>
                </a:moveTo>
                <a:lnTo>
                  <a:pt x="673254" y="0"/>
                </a:lnTo>
                <a:lnTo>
                  <a:pt x="673254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184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22"/>
          <p:cNvSpPr/>
          <p:nvPr/>
        </p:nvSpPr>
        <p:spPr>
          <a:xfrm rot="-94679">
            <a:off x="8319117" y="4909852"/>
            <a:ext cx="739433" cy="412911"/>
          </a:xfrm>
          <a:custGeom>
            <a:avLst/>
            <a:gdLst/>
            <a:ahLst/>
            <a:cxnLst/>
            <a:rect l="l" t="t" r="r" b="b"/>
            <a:pathLst>
              <a:path w="739433" h="412911">
                <a:moveTo>
                  <a:pt x="0" y="0"/>
                </a:moveTo>
                <a:lnTo>
                  <a:pt x="739433" y="0"/>
                </a:lnTo>
                <a:lnTo>
                  <a:pt x="739433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3840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9746421" y="4234351"/>
            <a:ext cx="7593194" cy="2714447"/>
            <a:chOff x="0" y="0"/>
            <a:chExt cx="3800869" cy="135875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800869" cy="1358751"/>
            </a:xfrm>
            <a:custGeom>
              <a:avLst/>
              <a:gdLst/>
              <a:ahLst/>
              <a:cxnLst/>
              <a:rect l="l" t="t" r="r" b="b"/>
              <a:pathLst>
                <a:path w="3800869" h="1358751">
                  <a:moveTo>
                    <a:pt x="3597669" y="0"/>
                  </a:moveTo>
                  <a:cubicBezTo>
                    <a:pt x="3709893" y="0"/>
                    <a:pt x="3800869" y="304167"/>
                    <a:pt x="3800869" y="679375"/>
                  </a:cubicBezTo>
                  <a:cubicBezTo>
                    <a:pt x="3800869" y="1054584"/>
                    <a:pt x="3709893" y="1358751"/>
                    <a:pt x="3597669" y="1358751"/>
                  </a:cubicBezTo>
                  <a:lnTo>
                    <a:pt x="203200" y="1358751"/>
                  </a:lnTo>
                  <a:cubicBezTo>
                    <a:pt x="90976" y="1358751"/>
                    <a:pt x="0" y="1054584"/>
                    <a:pt x="0" y="679375"/>
                  </a:cubicBezTo>
                  <a:cubicBezTo>
                    <a:pt x="0" y="30416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800869" cy="1406376"/>
            </a:xfrm>
            <a:prstGeom prst="rect">
              <a:avLst/>
            </a:prstGeom>
          </p:spPr>
          <p:txBody>
            <a:bodyPr lIns="76598" tIns="76598" rIns="76598" bIns="7659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 rot="-5400000">
            <a:off x="9259783" y="4146835"/>
            <a:ext cx="1571939" cy="1571939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5B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8521" tIns="38521" rIns="38521" bIns="3852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Freeform 29"/>
          <p:cNvSpPr/>
          <p:nvPr/>
        </p:nvSpPr>
        <p:spPr>
          <a:xfrm>
            <a:off x="9301069" y="4188121"/>
            <a:ext cx="1489367" cy="1489367"/>
          </a:xfrm>
          <a:custGeom>
            <a:avLst/>
            <a:gdLst/>
            <a:ahLst/>
            <a:cxnLst/>
            <a:rect l="l" t="t" r="r" b="b"/>
            <a:pathLst>
              <a:path w="1489367" h="1489367">
                <a:moveTo>
                  <a:pt x="0" y="0"/>
                </a:moveTo>
                <a:lnTo>
                  <a:pt x="1489367" y="0"/>
                </a:lnTo>
                <a:lnTo>
                  <a:pt x="1489367" y="1489367"/>
                </a:lnTo>
                <a:lnTo>
                  <a:pt x="0" y="14893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Freeform 30"/>
          <p:cNvSpPr/>
          <p:nvPr/>
        </p:nvSpPr>
        <p:spPr>
          <a:xfrm rot="-1419521">
            <a:off x="7754782" y="2315138"/>
            <a:ext cx="705221" cy="412911"/>
          </a:xfrm>
          <a:custGeom>
            <a:avLst/>
            <a:gdLst/>
            <a:ahLst/>
            <a:cxnLst/>
            <a:rect l="l" t="t" r="r" b="b"/>
            <a:pathLst>
              <a:path w="705221" h="412911">
                <a:moveTo>
                  <a:pt x="0" y="0"/>
                </a:moveTo>
                <a:lnTo>
                  <a:pt x="705221" y="0"/>
                </a:lnTo>
                <a:lnTo>
                  <a:pt x="705221" y="412912"/>
                </a:lnTo>
                <a:lnTo>
                  <a:pt x="0" y="412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4997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1" name="Group 31"/>
          <p:cNvGrpSpPr/>
          <p:nvPr/>
        </p:nvGrpSpPr>
        <p:grpSpPr>
          <a:xfrm>
            <a:off x="8589415" y="1110120"/>
            <a:ext cx="8064318" cy="2743066"/>
            <a:chOff x="0" y="0"/>
            <a:chExt cx="10752425" cy="3657421"/>
          </a:xfrm>
        </p:grpSpPr>
        <p:grpSp>
          <p:nvGrpSpPr>
            <p:cNvPr id="32" name="Group 32"/>
            <p:cNvGrpSpPr/>
            <p:nvPr/>
          </p:nvGrpSpPr>
          <p:grpSpPr>
            <a:xfrm>
              <a:off x="1097638" y="389417"/>
              <a:ext cx="9654786" cy="3268004"/>
              <a:chOff x="0" y="0"/>
              <a:chExt cx="3309159" cy="1120102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309159" cy="1120102"/>
              </a:xfrm>
              <a:custGeom>
                <a:avLst/>
                <a:gdLst/>
                <a:ahLst/>
                <a:cxnLst/>
                <a:rect l="l" t="t" r="r" b="b"/>
                <a:pathLst>
                  <a:path w="3309159" h="1120102">
                    <a:moveTo>
                      <a:pt x="3105959" y="0"/>
                    </a:moveTo>
                    <a:cubicBezTo>
                      <a:pt x="3218183" y="0"/>
                      <a:pt x="3309159" y="250743"/>
                      <a:pt x="3309159" y="560051"/>
                    </a:cubicBezTo>
                    <a:cubicBezTo>
                      <a:pt x="3309159" y="869359"/>
                      <a:pt x="3218183" y="1120102"/>
                      <a:pt x="3105959" y="1120102"/>
                    </a:cubicBezTo>
                    <a:lnTo>
                      <a:pt x="203200" y="1120102"/>
                    </a:lnTo>
                    <a:cubicBezTo>
                      <a:pt x="90976" y="1120102"/>
                      <a:pt x="0" y="869359"/>
                      <a:pt x="0" y="560051"/>
                    </a:cubicBezTo>
                    <a:cubicBezTo>
                      <a:pt x="0" y="250743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3309159" cy="1167727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 rot="-5400000">
              <a:off x="0" y="0"/>
              <a:ext cx="2139612" cy="2139612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C04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8" name="Freeform 38"/>
            <p:cNvSpPr/>
            <p:nvPr/>
          </p:nvSpPr>
          <p:spPr>
            <a:xfrm>
              <a:off x="387062" y="44927"/>
              <a:ext cx="1421153" cy="1704531"/>
            </a:xfrm>
            <a:custGeom>
              <a:avLst/>
              <a:gdLst/>
              <a:ahLst/>
              <a:cxnLst/>
              <a:rect l="l" t="t" r="r" b="b"/>
              <a:pathLst>
                <a:path w="1421153" h="1704531">
                  <a:moveTo>
                    <a:pt x="0" y="0"/>
                  </a:moveTo>
                  <a:lnTo>
                    <a:pt x="1421153" y="0"/>
                  </a:lnTo>
                  <a:lnTo>
                    <a:pt x="1421153" y="1704531"/>
                  </a:lnTo>
                  <a:lnTo>
                    <a:pt x="0" y="1704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2357044" y="826649"/>
              <a:ext cx="3479436" cy="501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94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Risques</a:t>
              </a:r>
            </a:p>
          </p:txBody>
        </p:sp>
      </p:grpSp>
      <p:sp>
        <p:nvSpPr>
          <p:cNvPr id="40" name="Freeform 40"/>
          <p:cNvSpPr/>
          <p:nvPr/>
        </p:nvSpPr>
        <p:spPr>
          <a:xfrm>
            <a:off x="4309741" y="5606692"/>
            <a:ext cx="861112" cy="1897768"/>
          </a:xfrm>
          <a:custGeom>
            <a:avLst/>
            <a:gdLst/>
            <a:ahLst/>
            <a:cxnLst/>
            <a:rect l="l" t="t" r="r" b="b"/>
            <a:pathLst>
              <a:path w="861112" h="1897768">
                <a:moveTo>
                  <a:pt x="0" y="0"/>
                </a:moveTo>
                <a:lnTo>
                  <a:pt x="861112" y="0"/>
                </a:lnTo>
                <a:lnTo>
                  <a:pt x="861112" y="1897768"/>
                </a:lnTo>
                <a:lnTo>
                  <a:pt x="0" y="18977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Freeform 41"/>
          <p:cNvSpPr/>
          <p:nvPr/>
        </p:nvSpPr>
        <p:spPr>
          <a:xfrm>
            <a:off x="8600728" y="6934751"/>
            <a:ext cx="1484913" cy="1466351"/>
          </a:xfrm>
          <a:custGeom>
            <a:avLst/>
            <a:gdLst/>
            <a:ahLst/>
            <a:cxnLst/>
            <a:rect l="l" t="t" r="r" b="b"/>
            <a:pathLst>
              <a:path w="1484913" h="1466351">
                <a:moveTo>
                  <a:pt x="0" y="0"/>
                </a:moveTo>
                <a:lnTo>
                  <a:pt x="1484912" y="0"/>
                </a:lnTo>
                <a:lnTo>
                  <a:pt x="1484912" y="1466351"/>
                </a:lnTo>
                <a:lnTo>
                  <a:pt x="0" y="146635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1037071" y="4504398"/>
            <a:ext cx="2676432" cy="365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8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Oswald Bold"/>
                <a:cs typeface="Oswald Bold"/>
                <a:sym typeface="Oswald Bold"/>
              </a:rPr>
              <a:t>Prévention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854804" y="3383218"/>
            <a:ext cx="5770986" cy="1054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49" b="0" i="0" u="none" strike="noStrike" kern="1200" cap="none" spc="17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Gothic"/>
                <a:ea typeface="League Gothic"/>
                <a:cs typeface="League Gothic"/>
                <a:sym typeface="League Gothic"/>
              </a:rPr>
              <a:t>LIDOCAINE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299594" y="7461020"/>
            <a:ext cx="2928371" cy="364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Oswald Bold"/>
                <a:cs typeface="Oswald Bold"/>
                <a:sym typeface="Oswald Bold"/>
              </a:rPr>
              <a:t>Rappels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625033" y="4358112"/>
            <a:ext cx="6426134" cy="470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4" b="0" i="0" u="none" strike="noStrike" kern="1200" cap="none" spc="28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Surdosage par voie IV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28700" y="4828115"/>
            <a:ext cx="7423194" cy="57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confusion entre concentration 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et quantité totale de lidocaïne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045753" y="2149345"/>
            <a:ext cx="6435769" cy="168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Confusion entre la </a:t>
            </a: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 Bold"/>
                <a:ea typeface="Balsamiq Sans Bold"/>
                <a:cs typeface="Balsamiq Sans Bold"/>
                <a:sym typeface="Balsamiq Sans Bold"/>
              </a:rPr>
              <a:t>concentration</a:t>
            </a: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principe actif indiquée en mg/ml et la </a:t>
            </a: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 Bold"/>
                <a:ea typeface="Balsamiq Sans Bold"/>
                <a:cs typeface="Balsamiq Sans Bold"/>
                <a:sym typeface="Balsamiq Sans Bold"/>
              </a:rPr>
              <a:t>quantité totale </a:t>
            </a: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de principe actif présente par flacon/ampoule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7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Surdosage massif entrainant le décès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799961" y="4987186"/>
            <a:ext cx="6284177" cy="195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Lire attentivement l’étiquette 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7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Modification des étiquettes en cours par le laboratoire : mise en avant de la quantité totale de substance active disponible (lidocaïne)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7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50" name="Bouton d’action : accueil 51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D946DCFB-51CF-3390-3189-293CB35C6CF4}"/>
              </a:ext>
            </a:extLst>
          </p:cNvPr>
          <p:cNvSpPr/>
          <p:nvPr/>
        </p:nvSpPr>
        <p:spPr>
          <a:xfrm>
            <a:off x="17085645" y="266700"/>
            <a:ext cx="838200" cy="843420"/>
          </a:xfrm>
          <a:prstGeom prst="actionButtonHom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9" name="Picture 2" descr="https://www.omeditpacacorse.fr/wp-content/uploads/2018/05/Logo-omedit-1.png">
            <a:extLst>
              <a:ext uri="{FF2B5EF4-FFF2-40B4-BE49-F238E27FC236}">
                <a16:creationId xmlns:a16="http://schemas.microsoft.com/office/drawing/2014/main" id="{E64EA5B5-4B50-7A95-4D8F-F5F3AF60A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288"/>
            <a:ext cx="2125001" cy="8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527230" y="1664055"/>
            <a:ext cx="6426134" cy="642613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61925" cap="sq">
              <a:solidFill>
                <a:srgbClr val="50546D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7005763" y="6522220"/>
            <a:ext cx="412530" cy="41253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7005763" y="2665392"/>
            <a:ext cx="412530" cy="41253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F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7705874" y="4920335"/>
            <a:ext cx="412530" cy="41253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5B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343184" y="7239744"/>
            <a:ext cx="7423194" cy="2824522"/>
            <a:chOff x="0" y="0"/>
            <a:chExt cx="3639893" cy="13849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39893" cy="1384977"/>
            </a:xfrm>
            <a:custGeom>
              <a:avLst/>
              <a:gdLst/>
              <a:ahLst/>
              <a:cxnLst/>
              <a:rect l="l" t="t" r="r" b="b"/>
              <a:pathLst>
                <a:path w="3639893" h="1384977">
                  <a:moveTo>
                    <a:pt x="3436693" y="0"/>
                  </a:moveTo>
                  <a:cubicBezTo>
                    <a:pt x="3548917" y="0"/>
                    <a:pt x="3639893" y="310038"/>
                    <a:pt x="3639893" y="692489"/>
                  </a:cubicBezTo>
                  <a:cubicBezTo>
                    <a:pt x="3639893" y="1074940"/>
                    <a:pt x="3548917" y="1384977"/>
                    <a:pt x="3436693" y="1384977"/>
                  </a:cubicBezTo>
                  <a:lnTo>
                    <a:pt x="203200" y="1384977"/>
                  </a:lnTo>
                  <a:cubicBezTo>
                    <a:pt x="90976" y="1384977"/>
                    <a:pt x="0" y="1074940"/>
                    <a:pt x="0" y="692489"/>
                  </a:cubicBezTo>
                  <a:cubicBezTo>
                    <a:pt x="0" y="3100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3639893" cy="1442128"/>
            </a:xfrm>
            <a:prstGeom prst="rect">
              <a:avLst/>
            </a:prstGeom>
          </p:spPr>
          <p:txBody>
            <a:bodyPr lIns="64227" tIns="64227" rIns="64227" bIns="64227" rtlCol="0" anchor="ctr"/>
            <a:lstStyle/>
            <a:p>
              <a:pPr marL="431801" marR="0" lvl="1" indent="-21590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8540830" y="6847648"/>
            <a:ext cx="1604709" cy="160470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 rot="1820444">
            <a:off x="7781777" y="6949781"/>
            <a:ext cx="673255" cy="412911"/>
          </a:xfrm>
          <a:custGeom>
            <a:avLst/>
            <a:gdLst/>
            <a:ahLst/>
            <a:cxnLst/>
            <a:rect l="l" t="t" r="r" b="b"/>
            <a:pathLst>
              <a:path w="673255" h="412911">
                <a:moveTo>
                  <a:pt x="0" y="0"/>
                </a:moveTo>
                <a:lnTo>
                  <a:pt x="673254" y="0"/>
                </a:lnTo>
                <a:lnTo>
                  <a:pt x="673254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184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9100348" y="7172544"/>
            <a:ext cx="914091" cy="991618"/>
          </a:xfrm>
          <a:custGeom>
            <a:avLst/>
            <a:gdLst/>
            <a:ahLst/>
            <a:cxnLst/>
            <a:rect l="l" t="t" r="r" b="b"/>
            <a:pathLst>
              <a:path w="914091" h="991618">
                <a:moveTo>
                  <a:pt x="0" y="0"/>
                </a:moveTo>
                <a:lnTo>
                  <a:pt x="914091" y="0"/>
                </a:lnTo>
                <a:lnTo>
                  <a:pt x="914091" y="991618"/>
                </a:lnTo>
                <a:lnTo>
                  <a:pt x="0" y="9916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8669522" y="6948799"/>
            <a:ext cx="1009901" cy="1017533"/>
          </a:xfrm>
          <a:custGeom>
            <a:avLst/>
            <a:gdLst/>
            <a:ahLst/>
            <a:cxnLst/>
            <a:rect l="l" t="t" r="r" b="b"/>
            <a:pathLst>
              <a:path w="1009901" h="1017533">
                <a:moveTo>
                  <a:pt x="0" y="0"/>
                </a:moveTo>
                <a:lnTo>
                  <a:pt x="1009901" y="0"/>
                </a:lnTo>
                <a:lnTo>
                  <a:pt x="1009901" y="1017533"/>
                </a:lnTo>
                <a:lnTo>
                  <a:pt x="0" y="10175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reeform 23"/>
          <p:cNvSpPr/>
          <p:nvPr/>
        </p:nvSpPr>
        <p:spPr>
          <a:xfrm rot="-94679">
            <a:off x="8319117" y="4909852"/>
            <a:ext cx="739433" cy="412911"/>
          </a:xfrm>
          <a:custGeom>
            <a:avLst/>
            <a:gdLst/>
            <a:ahLst/>
            <a:cxnLst/>
            <a:rect l="l" t="t" r="r" b="b"/>
            <a:pathLst>
              <a:path w="739433" h="412911">
                <a:moveTo>
                  <a:pt x="0" y="0"/>
                </a:moveTo>
                <a:lnTo>
                  <a:pt x="739433" y="0"/>
                </a:lnTo>
                <a:lnTo>
                  <a:pt x="739433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3840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9259783" y="4146835"/>
            <a:ext cx="8079832" cy="2801964"/>
            <a:chOff x="0" y="0"/>
            <a:chExt cx="10773109" cy="3735952"/>
          </a:xfrm>
        </p:grpSpPr>
        <p:grpSp>
          <p:nvGrpSpPr>
            <p:cNvPr id="25" name="Group 25"/>
            <p:cNvGrpSpPr/>
            <p:nvPr/>
          </p:nvGrpSpPr>
          <p:grpSpPr>
            <a:xfrm>
              <a:off x="648850" y="116689"/>
              <a:ext cx="10124259" cy="3619263"/>
              <a:chOff x="0" y="0"/>
              <a:chExt cx="3800869" cy="1358751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800869" cy="1358751"/>
              </a:xfrm>
              <a:custGeom>
                <a:avLst/>
                <a:gdLst/>
                <a:ahLst/>
                <a:cxnLst/>
                <a:rect l="l" t="t" r="r" b="b"/>
                <a:pathLst>
                  <a:path w="3800869" h="1358751">
                    <a:moveTo>
                      <a:pt x="3597669" y="0"/>
                    </a:moveTo>
                    <a:cubicBezTo>
                      <a:pt x="3709893" y="0"/>
                      <a:pt x="3800869" y="304167"/>
                      <a:pt x="3800869" y="679375"/>
                    </a:cubicBezTo>
                    <a:cubicBezTo>
                      <a:pt x="3800869" y="1054584"/>
                      <a:pt x="3709893" y="1358751"/>
                      <a:pt x="3597669" y="1358751"/>
                    </a:cubicBezTo>
                    <a:lnTo>
                      <a:pt x="203200" y="1358751"/>
                    </a:lnTo>
                    <a:cubicBezTo>
                      <a:pt x="90976" y="1358751"/>
                      <a:pt x="0" y="1054584"/>
                      <a:pt x="0" y="679375"/>
                    </a:cubicBezTo>
                    <a:cubicBezTo>
                      <a:pt x="0" y="304167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800869" cy="1406376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 rot="-5400000">
              <a:off x="0" y="0"/>
              <a:ext cx="2095919" cy="2095919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755B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55048" y="55048"/>
              <a:ext cx="1985822" cy="1985822"/>
            </a:xfrm>
            <a:custGeom>
              <a:avLst/>
              <a:gdLst/>
              <a:ahLst/>
              <a:cxnLst/>
              <a:rect l="l" t="t" r="r" b="b"/>
              <a:pathLst>
                <a:path w="1985822" h="1985822">
                  <a:moveTo>
                    <a:pt x="0" y="0"/>
                  </a:moveTo>
                  <a:lnTo>
                    <a:pt x="1985823" y="0"/>
                  </a:lnTo>
                  <a:lnTo>
                    <a:pt x="1985823" y="1985823"/>
                  </a:lnTo>
                  <a:lnTo>
                    <a:pt x="0" y="1985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2369719" y="464051"/>
              <a:ext cx="7229504" cy="4958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8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4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Prévention</a:t>
              </a:r>
              <a:r>
                <a:rPr kumimoji="0" lang="en-US" sz="274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 : </a:t>
              </a:r>
              <a:r>
                <a:rPr lang="en-US" sz="2000" spc="170" dirty="0" err="1">
                  <a:solidFill>
                    <a:srgbClr val="000000"/>
                  </a:solidFill>
                  <a:latin typeface="Balsamiq Sans"/>
                  <a:sym typeface="Oswald Bold"/>
                </a:rPr>
                <a:t>Dépistage</a:t>
              </a:r>
              <a:r>
                <a:rPr lang="en-US" sz="2000" spc="170" dirty="0">
                  <a:solidFill>
                    <a:srgbClr val="000000"/>
                  </a:solidFill>
                  <a:latin typeface="Balsamiq Sans"/>
                  <a:sym typeface="Oswald Bold"/>
                </a:rPr>
                <a:t> deficit </a:t>
              </a:r>
              <a:r>
                <a:rPr lang="en-US" sz="2000" spc="170" dirty="0" err="1">
                  <a:solidFill>
                    <a:srgbClr val="000000"/>
                  </a:solidFill>
                  <a:latin typeface="Balsamiq Sans"/>
                  <a:sym typeface="Oswald Bold"/>
                </a:rPr>
                <a:t>en</a:t>
              </a:r>
              <a:r>
                <a:rPr lang="en-US" sz="2000" spc="170" dirty="0">
                  <a:solidFill>
                    <a:srgbClr val="000000"/>
                  </a:solidFill>
                  <a:latin typeface="Balsamiq Sans"/>
                  <a:sym typeface="Oswald Bold"/>
                </a:rPr>
                <a:t> DPD</a:t>
              </a:r>
            </a:p>
          </p:txBody>
        </p:sp>
      </p:grpSp>
      <p:sp>
        <p:nvSpPr>
          <p:cNvPr id="33" name="Freeform 33"/>
          <p:cNvSpPr/>
          <p:nvPr/>
        </p:nvSpPr>
        <p:spPr>
          <a:xfrm rot="-1419521">
            <a:off x="7754782" y="2315138"/>
            <a:ext cx="705221" cy="412911"/>
          </a:xfrm>
          <a:custGeom>
            <a:avLst/>
            <a:gdLst/>
            <a:ahLst/>
            <a:cxnLst/>
            <a:rect l="l" t="t" r="r" b="b"/>
            <a:pathLst>
              <a:path w="705221" h="412911">
                <a:moveTo>
                  <a:pt x="0" y="0"/>
                </a:moveTo>
                <a:lnTo>
                  <a:pt x="705221" y="0"/>
                </a:lnTo>
                <a:lnTo>
                  <a:pt x="705221" y="412912"/>
                </a:lnTo>
                <a:lnTo>
                  <a:pt x="0" y="4129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4997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4" name="Group 34"/>
          <p:cNvGrpSpPr/>
          <p:nvPr/>
        </p:nvGrpSpPr>
        <p:grpSpPr>
          <a:xfrm>
            <a:off x="8589415" y="1110120"/>
            <a:ext cx="8064318" cy="2743066"/>
            <a:chOff x="0" y="0"/>
            <a:chExt cx="10752425" cy="3657421"/>
          </a:xfrm>
        </p:grpSpPr>
        <p:grpSp>
          <p:nvGrpSpPr>
            <p:cNvPr id="35" name="Group 35"/>
            <p:cNvGrpSpPr/>
            <p:nvPr/>
          </p:nvGrpSpPr>
          <p:grpSpPr>
            <a:xfrm>
              <a:off x="1097638" y="389417"/>
              <a:ext cx="9654786" cy="3268004"/>
              <a:chOff x="0" y="0"/>
              <a:chExt cx="3309159" cy="1120102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3309159" cy="1120102"/>
              </a:xfrm>
              <a:custGeom>
                <a:avLst/>
                <a:gdLst/>
                <a:ahLst/>
                <a:cxnLst/>
                <a:rect l="l" t="t" r="r" b="b"/>
                <a:pathLst>
                  <a:path w="3309159" h="1120102">
                    <a:moveTo>
                      <a:pt x="3105959" y="0"/>
                    </a:moveTo>
                    <a:cubicBezTo>
                      <a:pt x="3218183" y="0"/>
                      <a:pt x="3309159" y="250743"/>
                      <a:pt x="3309159" y="560051"/>
                    </a:cubicBezTo>
                    <a:cubicBezTo>
                      <a:pt x="3309159" y="869359"/>
                      <a:pt x="3218183" y="1120102"/>
                      <a:pt x="3105959" y="1120102"/>
                    </a:cubicBezTo>
                    <a:lnTo>
                      <a:pt x="203200" y="1120102"/>
                    </a:lnTo>
                    <a:cubicBezTo>
                      <a:pt x="90976" y="1120102"/>
                      <a:pt x="0" y="869359"/>
                      <a:pt x="0" y="560051"/>
                    </a:cubicBezTo>
                    <a:cubicBezTo>
                      <a:pt x="0" y="250743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47625"/>
                <a:ext cx="3309159" cy="1167727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 rot="-5400000">
              <a:off x="0" y="0"/>
              <a:ext cx="2139612" cy="2139612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C04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1" name="Freeform 41"/>
            <p:cNvSpPr/>
            <p:nvPr/>
          </p:nvSpPr>
          <p:spPr>
            <a:xfrm>
              <a:off x="387062" y="44927"/>
              <a:ext cx="1421153" cy="1704531"/>
            </a:xfrm>
            <a:custGeom>
              <a:avLst/>
              <a:gdLst/>
              <a:ahLst/>
              <a:cxnLst/>
              <a:rect l="l" t="t" r="r" b="b"/>
              <a:pathLst>
                <a:path w="1421153" h="1704531">
                  <a:moveTo>
                    <a:pt x="0" y="0"/>
                  </a:moveTo>
                  <a:lnTo>
                    <a:pt x="1421153" y="0"/>
                  </a:lnTo>
                  <a:lnTo>
                    <a:pt x="1421153" y="1704531"/>
                  </a:lnTo>
                  <a:lnTo>
                    <a:pt x="0" y="1704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2357044" y="826649"/>
              <a:ext cx="3479436" cy="501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94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Risques</a:t>
              </a:r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2198953" y="4982667"/>
            <a:ext cx="5278295" cy="113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administration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l’absence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recherche de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déficit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dihydropyrimidine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déshydrogénase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 Bold"/>
                <a:ea typeface="Balsamiq Sans Bold"/>
                <a:cs typeface="Balsamiq Sans Bold"/>
                <a:sym typeface="Balsamiq Sans Bold"/>
              </a:rPr>
              <a:t>DPD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854804" y="3383218"/>
            <a:ext cx="5770986" cy="1054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49" b="0" i="0" u="none" strike="noStrike" kern="1200" cap="none" spc="17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Gothic"/>
                <a:ea typeface="League Gothic"/>
                <a:cs typeface="League Gothic"/>
                <a:sym typeface="League Gothic"/>
              </a:rPr>
              <a:t>5-FU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299594" y="7461020"/>
            <a:ext cx="2928371" cy="364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Oswald Bold"/>
                <a:cs typeface="Oswald Bold"/>
                <a:sym typeface="Oswald Bold"/>
              </a:rPr>
              <a:t>Antidote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625033" y="4358112"/>
            <a:ext cx="6426134" cy="470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4" b="0" i="0" u="none" strike="noStrike" kern="1200" cap="none" spc="28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Mauvais usage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324134" y="7816021"/>
            <a:ext cx="7442244" cy="2263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9" b="0" i="0" u="none" strike="noStrike" kern="1200" cap="none" spc="16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         </a:t>
            </a:r>
            <a:r>
              <a:rPr kumimoji="0" lang="en-US" sz="1999" b="0" i="0" u="none" strike="noStrike" kern="1200" cap="none" spc="16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Vistogard</a:t>
            </a:r>
            <a:r>
              <a:rPr kumimoji="0" lang="en-US" sz="1999" b="0" i="0" u="none" strike="noStrike" kern="1200" cap="none" spc="16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® (uridine </a:t>
            </a:r>
            <a:r>
              <a:rPr kumimoji="0" lang="en-US" sz="1999" b="0" i="0" u="none" strike="noStrike" kern="1200" cap="none" spc="16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triacétate</a:t>
            </a:r>
            <a:r>
              <a:rPr kumimoji="0" lang="en-US" sz="1999" b="0" i="0" u="none" strike="noStrike" kern="1200" cap="none" spc="16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) : </a:t>
            </a:r>
            <a:r>
              <a:rPr kumimoji="0" lang="en-US" sz="1999" b="1" i="0" u="none" strike="noStrike" kern="1200" cap="none" spc="169" normalizeH="0" baseline="0" noProof="0" dirty="0">
                <a:ln>
                  <a:noFill/>
                </a:ln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sous </a:t>
            </a:r>
            <a:r>
              <a:rPr kumimoji="0" lang="en-US" sz="1999" b="1" i="0" u="none" strike="noStrike" kern="1200" cap="none" spc="169" normalizeH="0" baseline="0" noProof="0" dirty="0" err="1">
                <a:ln>
                  <a:noFill/>
                </a:ln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demande</a:t>
            </a:r>
            <a:r>
              <a:rPr kumimoji="0" lang="en-US" sz="1999" b="1" i="0" u="none" strike="noStrike" kern="1200" cap="none" spc="169" normalizeH="0" baseline="0" noProof="0" dirty="0">
                <a:ln>
                  <a:noFill/>
                </a:ln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sz="1999" b="1" i="0" u="none" strike="noStrike" kern="1200" cap="none" spc="169" normalizeH="0" baseline="0" noProof="0" dirty="0" err="1">
                <a:ln>
                  <a:noFill/>
                </a:ln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d’Autorisation</a:t>
            </a:r>
            <a:r>
              <a:rPr kumimoji="0" lang="en-US" sz="1999" b="1" i="0" u="none" strike="noStrike" kern="1200" cap="none" spc="169" normalizeH="0" baseline="0" noProof="0" dirty="0">
                <a:ln>
                  <a:noFill/>
                </a:ln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sz="1999" b="1" i="0" u="none" strike="noStrike" kern="1200" cap="none" spc="169" normalizeH="0" baseline="0" noProof="0" dirty="0" err="1">
                <a:ln>
                  <a:noFill/>
                </a:ln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d’Accès</a:t>
            </a:r>
            <a:r>
              <a:rPr kumimoji="0" lang="en-US" sz="1999" b="1" i="0" u="none" strike="noStrike" kern="1200" cap="none" spc="169" normalizeH="0" baseline="0" noProof="0" dirty="0">
                <a:ln>
                  <a:noFill/>
                </a:ln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sz="1999" b="1" i="0" u="none" strike="noStrike" kern="1200" cap="none" spc="169" normalizeH="0" baseline="0" noProof="0" dirty="0" err="1">
                <a:ln>
                  <a:noFill/>
                </a:ln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Compassionnel</a:t>
            </a:r>
            <a:r>
              <a:rPr kumimoji="0" lang="en-US" sz="1999" b="1" i="0" u="none" strike="noStrike" kern="1200" cap="none" spc="169" normalizeH="0" baseline="0" noProof="0" dirty="0">
                <a:ln>
                  <a:noFill/>
                </a:ln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(AAC)</a:t>
            </a:r>
            <a:endParaRPr kumimoji="0" lang="en-US" sz="1999" b="1" i="0" u="none" strike="noStrike" kern="1200" cap="none" spc="169" normalizeH="0" baseline="0" noProof="0" dirty="0">
              <a:ln>
                <a:noFill/>
              </a:ln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ctr" defTabSz="914400" rtl="0" eaLnBrk="1" fontAlgn="auto" latinLnBrk="0" hangingPunct="1">
              <a:lnSpc>
                <a:spcPts val="2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99" b="0" i="0" u="none" strike="noStrike" kern="1200" cap="none" spc="16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799" marR="0" lvl="1" indent="-215899" algn="l" defTabSz="914400" rtl="0" eaLnBrk="1" fontAlgn="auto" latinLnBrk="0" hangingPunct="1">
              <a:lnSpc>
                <a:spcPts val="2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999" b="0" i="0" u="none" strike="noStrike" kern="1200" cap="none" spc="16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Administration au plus tard 96h après </a:t>
            </a:r>
            <a:r>
              <a:rPr kumimoji="0" lang="en-US" sz="1999" b="0" i="0" u="none" strike="noStrike" kern="1200" cap="none" spc="16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l’intoxication</a:t>
            </a:r>
            <a:endParaRPr kumimoji="0" lang="en-US" sz="1999" b="0" i="0" u="none" strike="noStrike" kern="1200" cap="none" spc="16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799" marR="0" lvl="1" indent="-215899" algn="l" defTabSz="914400" rtl="0" eaLnBrk="1" fontAlgn="auto" latinLnBrk="0" hangingPunct="1">
              <a:lnSpc>
                <a:spcPts val="2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999" b="0" i="0" u="none" strike="noStrike" kern="1200" cap="none" spc="16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Adulte</a:t>
            </a:r>
            <a:r>
              <a:rPr kumimoji="0" lang="en-US" sz="1999" b="0" i="0" u="none" strike="noStrike" kern="1200" cap="none" spc="16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: 1 sachet (10 g) </a:t>
            </a:r>
            <a:r>
              <a:rPr kumimoji="0" lang="en-US" sz="1999" b="0" i="0" u="none" strike="noStrike" kern="1200" cap="none" spc="16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toutes</a:t>
            </a:r>
            <a:r>
              <a:rPr kumimoji="0" lang="en-US" sz="1999" b="0" i="0" u="none" strike="noStrike" kern="1200" cap="none" spc="16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les 6 </a:t>
            </a:r>
            <a:r>
              <a:rPr kumimoji="0" lang="en-US" sz="1999" b="0" i="0" u="none" strike="noStrike" kern="1200" cap="none" spc="16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heures</a:t>
            </a:r>
            <a:r>
              <a:rPr kumimoji="0" lang="en-US" sz="1999" b="0" i="0" u="none" strike="noStrike" kern="1200" cap="none" spc="16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2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9" b="0" i="0" u="none" strike="noStrike" kern="1200" cap="none" spc="16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   (20 doses au total)</a:t>
            </a:r>
          </a:p>
          <a:p>
            <a:pPr marL="431799" marR="0" lvl="1" indent="-215899" algn="l" defTabSz="914400" rtl="0" eaLnBrk="1" fontAlgn="auto" latinLnBrk="0" hangingPunct="1">
              <a:lnSpc>
                <a:spcPts val="2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999" b="0" i="0" u="none" strike="noStrike" kern="1200" cap="none" spc="16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Pédiatrie</a:t>
            </a:r>
            <a:r>
              <a:rPr kumimoji="0" lang="en-US" sz="1999" b="0" i="0" u="none" strike="noStrike" kern="1200" cap="none" spc="16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: 6.2 g/m² </a:t>
            </a:r>
            <a:r>
              <a:rPr kumimoji="0" lang="en-US" sz="1999" b="0" i="0" u="none" strike="noStrike" kern="1200" cap="none" spc="16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toutes</a:t>
            </a:r>
            <a:r>
              <a:rPr kumimoji="0" lang="en-US" sz="1999" b="0" i="0" u="none" strike="noStrike" kern="1200" cap="none" spc="16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les 6 </a:t>
            </a:r>
            <a:r>
              <a:rPr kumimoji="0" lang="en-US" sz="1999" b="0" i="0" u="none" strike="noStrike" kern="1200" cap="none" spc="16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heures</a:t>
            </a:r>
            <a:endParaRPr kumimoji="0" lang="en-US" sz="1999" b="0" i="0" u="none" strike="noStrike" kern="1200" cap="none" spc="16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2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9" b="0" i="0" u="none" strike="noStrike" kern="1200" cap="none" spc="16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   (20 doses  au total)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128677" y="2098872"/>
            <a:ext cx="6489798" cy="11349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15901" marR="0" lvl="1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Intoxications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sévères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parfois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fatales 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au 5 FU chez les patients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présentant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: 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0785044" y="5128902"/>
            <a:ext cx="6552370" cy="852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50546D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Réalisation</a:t>
            </a: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50546D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50546D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obligatoire</a:t>
            </a: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50546D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50546D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d’une</a:t>
            </a: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50546D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50546D"/>
                </a:solidFill>
                <a:effectLst/>
                <a:uLnTx/>
                <a:uFillTx/>
                <a:latin typeface="Balsamiq Sans Bold"/>
                <a:ea typeface="Balsamiq Sans Bold"/>
                <a:cs typeface="Balsamiq Sans Bold"/>
                <a:sym typeface="Balsamiq Sans Bold"/>
              </a:rPr>
              <a:t>uracilémie</a:t>
            </a: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50546D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50546D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avant</a:t>
            </a: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50546D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50546D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l’administration</a:t>
            </a: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50546D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5-FU 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854804" y="9170332"/>
            <a:ext cx="5553264" cy="659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5-FU : 5-fluorouracile (fluoropyrimidine)</a:t>
            </a:r>
          </a:p>
          <a:p>
            <a:pPr marL="0" marR="0" lvl="0" indent="0" algn="l" defTabSz="914400" rtl="0" eaLnBrk="1" fontAlgn="auto" latinLnBrk="0" hangingPunct="1">
              <a:lnSpc>
                <a:spcPts val="17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DPD :  </a:t>
            </a:r>
            <a:r>
              <a:rPr kumimoji="0" lang="en-US" sz="1600" b="0" i="0" u="none" strike="noStrike" kern="1200" cap="none" spc="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dihydropyrimidine</a:t>
            </a: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1600" b="0" i="0" u="none" strike="noStrike" kern="1200" cap="none" spc="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deshydrogénase</a:t>
            </a:r>
            <a:endParaRPr kumimoji="0" lang="en-US" sz="1600" b="0" i="0" u="none" strike="noStrike" kern="1200" cap="none" spc="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17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6" b="0" i="0" u="none" strike="noStrike" kern="1200" cap="none" spc="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52" name="Bouton d’action : accueil 51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D946DCFB-51CF-3390-3189-293CB35C6CF4}"/>
              </a:ext>
            </a:extLst>
          </p:cNvPr>
          <p:cNvSpPr/>
          <p:nvPr/>
        </p:nvSpPr>
        <p:spPr>
          <a:xfrm>
            <a:off x="17085645" y="266700"/>
            <a:ext cx="838200" cy="843420"/>
          </a:xfrm>
          <a:prstGeom prst="actionButtonHom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" name="Picture 2" descr="https://www.omeditpacacorse.fr/wp-content/uploads/2018/05/Logo-omedit-1.png">
            <a:extLst>
              <a:ext uri="{FF2B5EF4-FFF2-40B4-BE49-F238E27FC236}">
                <a16:creationId xmlns:a16="http://schemas.microsoft.com/office/drawing/2014/main" id="{86199840-2EDD-780B-ACB7-2595A8C08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288"/>
            <a:ext cx="2125001" cy="8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ZoneTexte 55">
            <a:extLst>
              <a:ext uri="{FF2B5EF4-FFF2-40B4-BE49-F238E27FC236}">
                <a16:creationId xmlns:a16="http://schemas.microsoft.com/office/drawing/2014/main" id="{0249D5EB-71C0-8A0E-288C-36A5204A3F33}"/>
              </a:ext>
            </a:extLst>
          </p:cNvPr>
          <p:cNvSpPr txBox="1"/>
          <p:nvPr/>
        </p:nvSpPr>
        <p:spPr>
          <a:xfrm>
            <a:off x="9492451" y="2736163"/>
            <a:ext cx="7593194" cy="945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un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déficit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partiel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DPD : </a:t>
            </a: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uracilémie</a:t>
            </a:r>
            <a:r>
              <a:rPr kumimoji="0" lang="fr-FR" sz="2000" b="1" i="0" u="none" strike="noStrike" kern="1200" cap="none" spc="170" normalizeH="0" baseline="0" noProof="0" dirty="0">
                <a:ln>
                  <a:noFill/>
                </a:ln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comprise entre 16 </a:t>
            </a:r>
            <a:r>
              <a:rPr kumimoji="0" lang="fr-FR" sz="2000" b="1" i="0" u="none" strike="noStrike" kern="1200" cap="none" spc="170" normalizeH="0" baseline="0" noProof="0" dirty="0" err="1">
                <a:ln>
                  <a:noFill/>
                </a:ln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ng</a:t>
            </a:r>
            <a:r>
              <a:rPr kumimoji="0" lang="fr-FR" sz="2000" b="1" i="0" u="none" strike="noStrike" kern="1200" cap="none" spc="170" normalizeH="0" baseline="0" noProof="0" dirty="0">
                <a:ln>
                  <a:noFill/>
                </a:ln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/</a:t>
            </a:r>
            <a:r>
              <a:rPr kumimoji="0" lang="fr-FR" sz="2000" b="1" i="0" u="none" strike="noStrike" kern="1200" cap="none" spc="170" normalizeH="0" baseline="0" noProof="0" dirty="0" err="1">
                <a:ln>
                  <a:noFill/>
                </a:ln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mL</a:t>
            </a:r>
            <a:r>
              <a:rPr kumimoji="0" lang="fr-FR" sz="2000" b="1" i="0" u="none" strike="noStrike" kern="1200" cap="none" spc="170" normalizeH="0" baseline="0" noProof="0" dirty="0">
                <a:ln>
                  <a:noFill/>
                </a:ln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et 150 </a:t>
            </a:r>
            <a:r>
              <a:rPr kumimoji="0" lang="fr-FR" sz="2000" b="1" i="0" u="none" strike="noStrike" kern="1200" cap="none" spc="170" normalizeH="0" baseline="0" noProof="0" dirty="0" err="1">
                <a:ln>
                  <a:noFill/>
                </a:ln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ng</a:t>
            </a:r>
            <a:r>
              <a:rPr kumimoji="0" lang="fr-FR" sz="2000" b="1" i="0" u="none" strike="noStrike" kern="1200" cap="none" spc="170" normalizeH="0" baseline="0" noProof="0" dirty="0">
                <a:ln>
                  <a:noFill/>
                </a:ln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/</a:t>
            </a:r>
            <a:r>
              <a:rPr kumimoji="0" lang="fr-FR" sz="2000" b="1" i="0" u="none" strike="noStrike" kern="1200" cap="none" spc="170" normalizeH="0" baseline="0" noProof="0" dirty="0" err="1">
                <a:ln>
                  <a:noFill/>
                </a:ln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mL</a:t>
            </a:r>
            <a:endParaRPr kumimoji="0" lang="fr-FR" sz="2000" b="1" i="0" u="none" strike="noStrike" kern="1200" cap="none" spc="170" normalizeH="0" baseline="0" noProof="0" dirty="0">
              <a:ln>
                <a:noFill/>
              </a:ln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un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déficit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total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DPD : </a:t>
            </a: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uracilémie</a:t>
            </a: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≥ 150 ng/mL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A1C76592-1187-C021-43BA-F2DC1F05EF47}"/>
              </a:ext>
            </a:extLst>
          </p:cNvPr>
          <p:cNvSpPr txBox="1"/>
          <p:nvPr/>
        </p:nvSpPr>
        <p:spPr>
          <a:xfrm>
            <a:off x="2549956" y="8270907"/>
            <a:ext cx="45762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pc="170" dirty="0">
                <a:solidFill>
                  <a:srgbClr val="50546D"/>
                </a:solidFill>
                <a:latin typeface="Balsamiq Sans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Fiche patient 5-FU</a:t>
            </a:r>
            <a:endParaRPr lang="fr-FR" spc="170" dirty="0">
              <a:solidFill>
                <a:srgbClr val="50546D"/>
              </a:solidFill>
              <a:latin typeface="Balsamiq Sans"/>
            </a:endParaRPr>
          </a:p>
          <a:p>
            <a:pPr algn="ctr"/>
            <a:r>
              <a:rPr lang="fr-FR" sz="1400" spc="170" dirty="0">
                <a:solidFill>
                  <a:srgbClr val="000000"/>
                </a:solidFill>
                <a:latin typeface="Balsamiq Sans"/>
              </a:rPr>
              <a:t>(ANSM, </a:t>
            </a:r>
            <a:r>
              <a:rPr lang="fr-FR" sz="1400" spc="170" dirty="0" err="1">
                <a:solidFill>
                  <a:srgbClr val="000000"/>
                </a:solidFill>
                <a:latin typeface="Balsamiq Sans"/>
              </a:rPr>
              <a:t>INCa</a:t>
            </a:r>
            <a:r>
              <a:rPr lang="fr-FR" sz="1400" spc="170" dirty="0">
                <a:solidFill>
                  <a:srgbClr val="000000"/>
                </a:solidFill>
                <a:latin typeface="Balsamiq Sans"/>
              </a:rPr>
              <a:t>, HAS 2019)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55D2DBFC-1CE3-35B9-AA7B-DC676512EB72}"/>
              </a:ext>
            </a:extLst>
          </p:cNvPr>
          <p:cNvSpPr txBox="1"/>
          <p:nvPr/>
        </p:nvSpPr>
        <p:spPr>
          <a:xfrm>
            <a:off x="9956998" y="5680550"/>
            <a:ext cx="7423194" cy="945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Suivi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thérapeutique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pharmacologique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(STP) </a:t>
            </a:r>
          </a:p>
          <a:p>
            <a:pPr marL="215901" marR="0" lvl="1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 du 5-FU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lors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perfusions continues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527230" y="1664055"/>
            <a:ext cx="6426134" cy="642613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61925" cap="sq">
              <a:solidFill>
                <a:srgbClr val="B06602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7005763" y="6522220"/>
            <a:ext cx="412530" cy="41253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7005763" y="2665392"/>
            <a:ext cx="412530" cy="41253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F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7705874" y="4920335"/>
            <a:ext cx="412530" cy="41253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5B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343184" y="7239744"/>
            <a:ext cx="7423194" cy="2824522"/>
            <a:chOff x="0" y="0"/>
            <a:chExt cx="3639893" cy="13849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39893" cy="1384977"/>
            </a:xfrm>
            <a:custGeom>
              <a:avLst/>
              <a:gdLst/>
              <a:ahLst/>
              <a:cxnLst/>
              <a:rect l="l" t="t" r="r" b="b"/>
              <a:pathLst>
                <a:path w="3639893" h="1384977">
                  <a:moveTo>
                    <a:pt x="3436693" y="0"/>
                  </a:moveTo>
                  <a:cubicBezTo>
                    <a:pt x="3548917" y="0"/>
                    <a:pt x="3639893" y="310038"/>
                    <a:pt x="3639893" y="692489"/>
                  </a:cubicBezTo>
                  <a:cubicBezTo>
                    <a:pt x="3639893" y="1074940"/>
                    <a:pt x="3548917" y="1384977"/>
                    <a:pt x="3436693" y="1384977"/>
                  </a:cubicBezTo>
                  <a:lnTo>
                    <a:pt x="203200" y="1384977"/>
                  </a:lnTo>
                  <a:cubicBezTo>
                    <a:pt x="90976" y="1384977"/>
                    <a:pt x="0" y="1074940"/>
                    <a:pt x="0" y="692489"/>
                  </a:cubicBezTo>
                  <a:cubicBezTo>
                    <a:pt x="0" y="3100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639893" cy="1432603"/>
            </a:xfrm>
            <a:prstGeom prst="rect">
              <a:avLst/>
            </a:prstGeom>
          </p:spPr>
          <p:txBody>
            <a:bodyPr lIns="64227" tIns="64227" rIns="64227" bIns="6422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8540830" y="6847648"/>
            <a:ext cx="1604709" cy="160470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 rot="1820444">
            <a:off x="7781777" y="6949781"/>
            <a:ext cx="673255" cy="412911"/>
          </a:xfrm>
          <a:custGeom>
            <a:avLst/>
            <a:gdLst/>
            <a:ahLst/>
            <a:cxnLst/>
            <a:rect l="l" t="t" r="r" b="b"/>
            <a:pathLst>
              <a:path w="673255" h="412911">
                <a:moveTo>
                  <a:pt x="0" y="0"/>
                </a:moveTo>
                <a:lnTo>
                  <a:pt x="673254" y="0"/>
                </a:lnTo>
                <a:lnTo>
                  <a:pt x="673254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184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 rot="-94679">
            <a:off x="8319117" y="4909852"/>
            <a:ext cx="739433" cy="412911"/>
          </a:xfrm>
          <a:custGeom>
            <a:avLst/>
            <a:gdLst/>
            <a:ahLst/>
            <a:cxnLst/>
            <a:rect l="l" t="t" r="r" b="b"/>
            <a:pathLst>
              <a:path w="739433" h="412911">
                <a:moveTo>
                  <a:pt x="0" y="0"/>
                </a:moveTo>
                <a:lnTo>
                  <a:pt x="739433" y="0"/>
                </a:lnTo>
                <a:lnTo>
                  <a:pt x="739433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3840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9259783" y="4146835"/>
            <a:ext cx="8079832" cy="2801964"/>
            <a:chOff x="0" y="0"/>
            <a:chExt cx="10773109" cy="3735952"/>
          </a:xfrm>
        </p:grpSpPr>
        <p:grpSp>
          <p:nvGrpSpPr>
            <p:cNvPr id="23" name="Group 23"/>
            <p:cNvGrpSpPr/>
            <p:nvPr/>
          </p:nvGrpSpPr>
          <p:grpSpPr>
            <a:xfrm>
              <a:off x="648850" y="116689"/>
              <a:ext cx="10124259" cy="3619263"/>
              <a:chOff x="0" y="0"/>
              <a:chExt cx="3800869" cy="1358751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3800869" cy="1358751"/>
              </a:xfrm>
              <a:custGeom>
                <a:avLst/>
                <a:gdLst/>
                <a:ahLst/>
                <a:cxnLst/>
                <a:rect l="l" t="t" r="r" b="b"/>
                <a:pathLst>
                  <a:path w="3800869" h="1358751">
                    <a:moveTo>
                      <a:pt x="3597669" y="0"/>
                    </a:moveTo>
                    <a:cubicBezTo>
                      <a:pt x="3709893" y="0"/>
                      <a:pt x="3800869" y="304167"/>
                      <a:pt x="3800869" y="679375"/>
                    </a:cubicBezTo>
                    <a:cubicBezTo>
                      <a:pt x="3800869" y="1054584"/>
                      <a:pt x="3709893" y="1358751"/>
                      <a:pt x="3597669" y="1358751"/>
                    </a:cubicBezTo>
                    <a:lnTo>
                      <a:pt x="203200" y="1358751"/>
                    </a:lnTo>
                    <a:cubicBezTo>
                      <a:pt x="90976" y="1358751"/>
                      <a:pt x="0" y="1054584"/>
                      <a:pt x="0" y="679375"/>
                    </a:cubicBezTo>
                    <a:cubicBezTo>
                      <a:pt x="0" y="304167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47625"/>
                <a:ext cx="3800869" cy="1406376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 rot="-5400000">
              <a:off x="0" y="0"/>
              <a:ext cx="2095919" cy="2095919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755B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9" name="Freeform 29"/>
            <p:cNvSpPr/>
            <p:nvPr/>
          </p:nvSpPr>
          <p:spPr>
            <a:xfrm>
              <a:off x="55048" y="55048"/>
              <a:ext cx="1985822" cy="1985822"/>
            </a:xfrm>
            <a:custGeom>
              <a:avLst/>
              <a:gdLst/>
              <a:ahLst/>
              <a:cxnLst/>
              <a:rect l="l" t="t" r="r" b="b"/>
              <a:pathLst>
                <a:path w="1985822" h="1985822">
                  <a:moveTo>
                    <a:pt x="0" y="0"/>
                  </a:moveTo>
                  <a:lnTo>
                    <a:pt x="1985823" y="0"/>
                  </a:lnTo>
                  <a:lnTo>
                    <a:pt x="1985823" y="1985823"/>
                  </a:lnTo>
                  <a:lnTo>
                    <a:pt x="0" y="1985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2369718" y="464051"/>
              <a:ext cx="3568576" cy="500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8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4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Prévention</a:t>
              </a:r>
            </a:p>
          </p:txBody>
        </p:sp>
      </p:grpSp>
      <p:sp>
        <p:nvSpPr>
          <p:cNvPr id="31" name="Freeform 31"/>
          <p:cNvSpPr/>
          <p:nvPr/>
        </p:nvSpPr>
        <p:spPr>
          <a:xfrm rot="-1419521">
            <a:off x="7754782" y="2315138"/>
            <a:ext cx="705221" cy="412911"/>
          </a:xfrm>
          <a:custGeom>
            <a:avLst/>
            <a:gdLst/>
            <a:ahLst/>
            <a:cxnLst/>
            <a:rect l="l" t="t" r="r" b="b"/>
            <a:pathLst>
              <a:path w="705221" h="412911">
                <a:moveTo>
                  <a:pt x="0" y="0"/>
                </a:moveTo>
                <a:lnTo>
                  <a:pt x="705221" y="0"/>
                </a:lnTo>
                <a:lnTo>
                  <a:pt x="705221" y="412912"/>
                </a:lnTo>
                <a:lnTo>
                  <a:pt x="0" y="412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4997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8589415" y="1110120"/>
            <a:ext cx="8064318" cy="2743066"/>
            <a:chOff x="0" y="0"/>
            <a:chExt cx="10752425" cy="3657421"/>
          </a:xfrm>
        </p:grpSpPr>
        <p:grpSp>
          <p:nvGrpSpPr>
            <p:cNvPr id="33" name="Group 33"/>
            <p:cNvGrpSpPr/>
            <p:nvPr/>
          </p:nvGrpSpPr>
          <p:grpSpPr>
            <a:xfrm>
              <a:off x="1097638" y="389417"/>
              <a:ext cx="9654786" cy="3268004"/>
              <a:chOff x="0" y="0"/>
              <a:chExt cx="3309159" cy="1120102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3309159" cy="1120102"/>
              </a:xfrm>
              <a:custGeom>
                <a:avLst/>
                <a:gdLst/>
                <a:ahLst/>
                <a:cxnLst/>
                <a:rect l="l" t="t" r="r" b="b"/>
                <a:pathLst>
                  <a:path w="3309159" h="1120102">
                    <a:moveTo>
                      <a:pt x="3105959" y="0"/>
                    </a:moveTo>
                    <a:cubicBezTo>
                      <a:pt x="3218183" y="0"/>
                      <a:pt x="3309159" y="250743"/>
                      <a:pt x="3309159" y="560051"/>
                    </a:cubicBezTo>
                    <a:cubicBezTo>
                      <a:pt x="3309159" y="869359"/>
                      <a:pt x="3218183" y="1120102"/>
                      <a:pt x="3105959" y="1120102"/>
                    </a:cubicBezTo>
                    <a:lnTo>
                      <a:pt x="203200" y="1120102"/>
                    </a:lnTo>
                    <a:cubicBezTo>
                      <a:pt x="90976" y="1120102"/>
                      <a:pt x="0" y="869359"/>
                      <a:pt x="0" y="560051"/>
                    </a:cubicBezTo>
                    <a:cubicBezTo>
                      <a:pt x="0" y="250743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3309159" cy="1167727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 rot="-5400000">
              <a:off x="0" y="0"/>
              <a:ext cx="2139612" cy="2139612"/>
              <a:chOff x="0" y="0"/>
              <a:chExt cx="812800" cy="8128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C04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9" name="Freeform 39"/>
            <p:cNvSpPr/>
            <p:nvPr/>
          </p:nvSpPr>
          <p:spPr>
            <a:xfrm>
              <a:off x="387062" y="44927"/>
              <a:ext cx="1421153" cy="1704531"/>
            </a:xfrm>
            <a:custGeom>
              <a:avLst/>
              <a:gdLst/>
              <a:ahLst/>
              <a:cxnLst/>
              <a:rect l="l" t="t" r="r" b="b"/>
              <a:pathLst>
                <a:path w="1421153" h="1704531">
                  <a:moveTo>
                    <a:pt x="0" y="0"/>
                  </a:moveTo>
                  <a:lnTo>
                    <a:pt x="1421153" y="0"/>
                  </a:lnTo>
                  <a:lnTo>
                    <a:pt x="1421153" y="1704531"/>
                  </a:lnTo>
                  <a:lnTo>
                    <a:pt x="0" y="1704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2357044" y="826649"/>
              <a:ext cx="3479436" cy="501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94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Risques</a:t>
              </a: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2198953" y="4899749"/>
            <a:ext cx="5278295" cy="140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des petits conditionnements unidoses en plastiques notamment à la maternité ou en pédiatrie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7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7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854804" y="3383218"/>
            <a:ext cx="5770986" cy="1054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49" b="0" i="0" u="none" strike="noStrike" kern="1200" cap="none" spc="17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Gothic"/>
                <a:ea typeface="League Gothic"/>
                <a:cs typeface="League Gothic"/>
                <a:sym typeface="League Gothic"/>
              </a:rPr>
              <a:t>UNIDOSES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299594" y="7461020"/>
            <a:ext cx="2928371" cy="364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Oswald Bold"/>
                <a:cs typeface="Oswald Bold"/>
                <a:sym typeface="Oswald Bold"/>
              </a:rPr>
              <a:t>Rappels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625033" y="4358112"/>
            <a:ext cx="6426134" cy="470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4" b="0" i="0" u="none" strike="noStrike" kern="1200" cap="none" spc="28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Erreur d’utilisation</a:t>
            </a:r>
          </a:p>
        </p:txBody>
      </p:sp>
      <p:sp>
        <p:nvSpPr>
          <p:cNvPr id="45" name="Freeform 45"/>
          <p:cNvSpPr/>
          <p:nvPr/>
        </p:nvSpPr>
        <p:spPr>
          <a:xfrm>
            <a:off x="4237820" y="6221466"/>
            <a:ext cx="1200561" cy="1236099"/>
          </a:xfrm>
          <a:custGeom>
            <a:avLst/>
            <a:gdLst/>
            <a:ahLst/>
            <a:cxnLst/>
            <a:rect l="l" t="t" r="r" b="b"/>
            <a:pathLst>
              <a:path w="1200561" h="1236099">
                <a:moveTo>
                  <a:pt x="0" y="0"/>
                </a:moveTo>
                <a:lnTo>
                  <a:pt x="1200561" y="0"/>
                </a:lnTo>
                <a:lnTo>
                  <a:pt x="1200561" y="1236099"/>
                </a:lnTo>
                <a:lnTo>
                  <a:pt x="0" y="123609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9995633" y="2162418"/>
            <a:ext cx="6608132" cy="198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Similitude entre les petits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conditionnements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unidoses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matière plastique 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B06602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Confusion </a:t>
            </a: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B06602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fréquente</a:t>
            </a: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B06602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entre chlorhexidine et </a:t>
            </a: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B06602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sérum</a:t>
            </a: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B06602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B06602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physiologique</a:t>
            </a: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B06602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</a:p>
          <a:p>
            <a:pPr marL="215901" marR="0" lvl="1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Wingdings" panose="05000000000000000000" pitchFamily="2" charset="2"/>
              </a:rPr>
              <a:t>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risque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d’e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ffets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indésirables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graves : convulsions,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spasmes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laryngés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10670218" y="4956726"/>
            <a:ext cx="6608132" cy="195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Lecture attentive des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étiquettes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Lieu de stockage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différent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voies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injectables,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oculaires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nasales etc...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Unidoses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à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jeter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après administration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même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s’il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reste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du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produit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Restreindre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le choix des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médicaments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sous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forme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d’unidoses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lors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la prescription</a:t>
            </a:r>
          </a:p>
        </p:txBody>
      </p:sp>
      <p:sp>
        <p:nvSpPr>
          <p:cNvPr id="49" name="Freeform 49"/>
          <p:cNvSpPr/>
          <p:nvPr/>
        </p:nvSpPr>
        <p:spPr>
          <a:xfrm>
            <a:off x="8600728" y="6934751"/>
            <a:ext cx="1484913" cy="1466351"/>
          </a:xfrm>
          <a:custGeom>
            <a:avLst/>
            <a:gdLst/>
            <a:ahLst/>
            <a:cxnLst/>
            <a:rect l="l" t="t" r="r" b="b"/>
            <a:pathLst>
              <a:path w="1484913" h="1466351">
                <a:moveTo>
                  <a:pt x="0" y="0"/>
                </a:moveTo>
                <a:lnTo>
                  <a:pt x="1484912" y="0"/>
                </a:lnTo>
                <a:lnTo>
                  <a:pt x="1484912" y="1466351"/>
                </a:lnTo>
                <a:lnTo>
                  <a:pt x="0" y="146635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9933424" y="8004464"/>
            <a:ext cx="6608132" cy="198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Déclaration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tout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effet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indésirable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erreur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médicamenteuse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et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risque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d’erreur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médicamenteuse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(CRPV et ANSM)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Dans 95% des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cas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erreurs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ont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lieu au domicile : informer et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communiquer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sur le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risque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confusion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854804" y="9172061"/>
            <a:ext cx="5770986" cy="659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CRPV : </a:t>
            </a:r>
            <a:r>
              <a:rPr kumimoji="0" lang="en-US" sz="1600" b="0" i="0" u="none" strike="noStrike" kern="1200" cap="none" spc="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Centres</a:t>
            </a: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1600" b="0" i="0" u="none" strike="noStrike" kern="1200" cap="none" spc="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régionaux</a:t>
            </a: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pharmacovigilance</a:t>
            </a:r>
          </a:p>
          <a:p>
            <a:pPr marL="0" marR="0" lvl="0" indent="0" algn="l" defTabSz="914400" rtl="0" eaLnBrk="1" fontAlgn="auto" latinLnBrk="0" hangingPunct="1">
              <a:lnSpc>
                <a:spcPts val="17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ANSM : </a:t>
            </a:r>
            <a:r>
              <a:rPr kumimoji="0" lang="en-US" sz="1600" b="0" i="0" u="none" strike="noStrike" kern="1200" cap="none" spc="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Agence</a:t>
            </a: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1600" b="0" i="0" u="none" strike="noStrike" kern="1200" cap="none" spc="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nationale</a:t>
            </a: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</a:t>
            </a:r>
            <a:r>
              <a:rPr kumimoji="0" lang="en-US" sz="1600" b="0" i="0" u="none" strike="noStrike" kern="1200" cap="none" spc="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sécurité</a:t>
            </a: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du </a:t>
            </a:r>
            <a:r>
              <a:rPr kumimoji="0" lang="en-US" sz="1600" b="0" i="0" u="none" strike="noStrike" kern="1200" cap="none" spc="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médicament</a:t>
            </a: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et des </a:t>
            </a:r>
            <a:r>
              <a:rPr kumimoji="0" lang="en-US" sz="1600" b="0" i="0" u="none" strike="noStrike" kern="1200" cap="none" spc="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produits</a:t>
            </a: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</a:t>
            </a:r>
            <a:r>
              <a:rPr kumimoji="0" lang="en-US" sz="1600" b="0" i="0" u="none" strike="noStrike" kern="1200" cap="none" spc="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santé</a:t>
            </a:r>
            <a:endParaRPr kumimoji="0" lang="en-US" sz="1600" b="0" i="0" u="none" strike="noStrike" kern="1200" cap="none" spc="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53" name="Bouton d’action : accueil 51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D946DCFB-51CF-3390-3189-293CB35C6CF4}"/>
              </a:ext>
            </a:extLst>
          </p:cNvPr>
          <p:cNvSpPr/>
          <p:nvPr/>
        </p:nvSpPr>
        <p:spPr>
          <a:xfrm>
            <a:off x="17085645" y="266700"/>
            <a:ext cx="838200" cy="843420"/>
          </a:xfrm>
          <a:prstGeom prst="actionButtonHom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7" name="Picture 2" descr="https://www.omeditpacacorse.fr/wp-content/uploads/2018/05/Logo-omedit-1.png">
            <a:extLst>
              <a:ext uri="{FF2B5EF4-FFF2-40B4-BE49-F238E27FC236}">
                <a16:creationId xmlns:a16="http://schemas.microsoft.com/office/drawing/2014/main" id="{4DA10F48-C283-5F9F-21BD-AD42899FB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288"/>
            <a:ext cx="2125001" cy="8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46">
            <a:extLst>
              <a:ext uri="{FF2B5EF4-FFF2-40B4-BE49-F238E27FC236}">
                <a16:creationId xmlns:a16="http://schemas.microsoft.com/office/drawing/2014/main" id="{A0DD59A2-86A9-9084-93CF-1D6E22518292}"/>
              </a:ext>
            </a:extLst>
          </p:cNvPr>
          <p:cNvSpPr txBox="1"/>
          <p:nvPr/>
        </p:nvSpPr>
        <p:spPr>
          <a:xfrm>
            <a:off x="2025134" y="8413282"/>
            <a:ext cx="5505632" cy="547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170" dirty="0">
                <a:solidFill>
                  <a:srgbClr val="B06602"/>
                </a:solidFill>
                <a:latin typeface="Balsamiq Sans"/>
                <a:ea typeface="Balsamiq Sans"/>
                <a:cs typeface="Balsamiq Sans"/>
                <a:sym typeface="Balsamiq Sans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Une </a:t>
            </a:r>
            <a:r>
              <a:rPr lang="en-US" spc="170" dirty="0" err="1">
                <a:solidFill>
                  <a:srgbClr val="B06602"/>
                </a:solidFill>
                <a:latin typeface="Balsamiq Sans"/>
                <a:ea typeface="Balsamiq Sans"/>
                <a:cs typeface="Balsamiq Sans"/>
                <a:sym typeface="Balsamiq Sans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dosette</a:t>
            </a:r>
            <a:r>
              <a:rPr lang="en-US" spc="170" dirty="0">
                <a:solidFill>
                  <a:srgbClr val="B06602"/>
                </a:solidFill>
                <a:latin typeface="Balsamiq Sans"/>
                <a:ea typeface="Balsamiq Sans"/>
                <a:cs typeface="Balsamiq Sans"/>
                <a:sym typeface="Balsamiq Sans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pc="170" dirty="0" err="1">
                <a:solidFill>
                  <a:srgbClr val="B06602"/>
                </a:solidFill>
                <a:latin typeface="Balsamiq Sans"/>
                <a:ea typeface="Balsamiq Sans"/>
                <a:cs typeface="Balsamiq Sans"/>
                <a:sym typeface="Balsamiq Sans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peut</a:t>
            </a:r>
            <a:r>
              <a:rPr lang="en-US" spc="170" dirty="0">
                <a:solidFill>
                  <a:srgbClr val="B06602"/>
                </a:solidFill>
                <a:latin typeface="Balsamiq Sans"/>
                <a:ea typeface="Balsamiq Sans"/>
                <a:cs typeface="Balsamiq Sans"/>
                <a:sym typeface="Balsamiq Sans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pc="170" dirty="0" err="1">
                <a:solidFill>
                  <a:srgbClr val="B06602"/>
                </a:solidFill>
                <a:latin typeface="Balsamiq Sans"/>
                <a:ea typeface="Balsamiq Sans"/>
                <a:cs typeface="Balsamiq Sans"/>
                <a:sym typeface="Balsamiq Sans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r>
              <a:rPr lang="en-US" spc="170" dirty="0">
                <a:solidFill>
                  <a:srgbClr val="B06602"/>
                </a:solidFill>
                <a:latin typeface="Balsamiq Sans"/>
                <a:ea typeface="Balsamiq Sans"/>
                <a:cs typeface="Balsamiq Sans"/>
                <a:sym typeface="Balsamiq Sans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pc="170" dirty="0" err="1">
                <a:solidFill>
                  <a:srgbClr val="B06602"/>
                </a:solidFill>
                <a:latin typeface="Balsamiq Sans"/>
                <a:ea typeface="Balsamiq Sans"/>
                <a:cs typeface="Balsamiq Sans"/>
                <a:sym typeface="Balsamiq Sans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cacher</a:t>
            </a:r>
            <a:r>
              <a:rPr lang="en-US" spc="170" dirty="0">
                <a:solidFill>
                  <a:srgbClr val="B06602"/>
                </a:solidFill>
                <a:latin typeface="Balsamiq Sans"/>
                <a:ea typeface="Balsamiq Sans"/>
                <a:cs typeface="Balsamiq Sans"/>
                <a:sym typeface="Balsamiq Sans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pc="170" dirty="0" err="1">
                <a:solidFill>
                  <a:srgbClr val="B06602"/>
                </a:solidFill>
                <a:latin typeface="Balsamiq Sans"/>
                <a:ea typeface="Balsamiq Sans"/>
                <a:cs typeface="Balsamiq Sans"/>
                <a:sym typeface="Balsamiq Sans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une</a:t>
            </a:r>
            <a:r>
              <a:rPr lang="en-US" spc="170" dirty="0">
                <a:solidFill>
                  <a:srgbClr val="B06602"/>
                </a:solidFill>
                <a:latin typeface="Balsamiq Sans"/>
                <a:ea typeface="Balsamiq Sans"/>
                <a:cs typeface="Balsamiq Sans"/>
                <a:sym typeface="Balsamiq Sans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pc="170" dirty="0" err="1">
                <a:solidFill>
                  <a:srgbClr val="B06602"/>
                </a:solidFill>
                <a:latin typeface="Balsamiq Sans"/>
                <a:ea typeface="Balsamiq Sans"/>
                <a:cs typeface="Balsamiq Sans"/>
                <a:sym typeface="Balsamiq Sans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autre</a:t>
            </a:r>
            <a:r>
              <a:rPr lang="en-US" spc="170" dirty="0">
                <a:solidFill>
                  <a:srgbClr val="B06602"/>
                </a:solidFill>
                <a:latin typeface="Balsamiq Sans"/>
                <a:ea typeface="Balsamiq Sans"/>
                <a:cs typeface="Balsamiq Sans"/>
                <a:sym typeface="Balsamiq Sans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! 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170" dirty="0">
                <a:latin typeface="Balsamiq Sans"/>
                <a:ea typeface="Balsamiq Sans"/>
                <a:cs typeface="Balsamiq Sans"/>
                <a:sym typeface="Balsamiq Sans"/>
              </a:rPr>
              <a:t>(Fiche ANSM 2014)</a:t>
            </a:r>
            <a:endParaRPr kumimoji="0" lang="en-US" sz="1400" b="0" i="0" u="none" strike="noStrike" kern="1200" cap="none" spc="170" normalizeH="0" baseline="0" noProof="0" dirty="0">
              <a:ln>
                <a:noFill/>
              </a:ln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527230" y="1664055"/>
            <a:ext cx="6426134" cy="642613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61925" cap="sq">
              <a:solidFill>
                <a:srgbClr val="FF80F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7005763" y="6522220"/>
            <a:ext cx="412530" cy="41253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7005763" y="2665392"/>
            <a:ext cx="412530" cy="41253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F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7705874" y="4920335"/>
            <a:ext cx="412530" cy="41253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5B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343184" y="7239744"/>
            <a:ext cx="7423194" cy="2824522"/>
            <a:chOff x="0" y="0"/>
            <a:chExt cx="3639893" cy="13849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39893" cy="1384977"/>
            </a:xfrm>
            <a:custGeom>
              <a:avLst/>
              <a:gdLst/>
              <a:ahLst/>
              <a:cxnLst/>
              <a:rect l="l" t="t" r="r" b="b"/>
              <a:pathLst>
                <a:path w="3639893" h="1384977">
                  <a:moveTo>
                    <a:pt x="3436693" y="0"/>
                  </a:moveTo>
                  <a:cubicBezTo>
                    <a:pt x="3548917" y="0"/>
                    <a:pt x="3639893" y="310038"/>
                    <a:pt x="3639893" y="692489"/>
                  </a:cubicBezTo>
                  <a:cubicBezTo>
                    <a:pt x="3639893" y="1074940"/>
                    <a:pt x="3548917" y="1384977"/>
                    <a:pt x="3436693" y="1384977"/>
                  </a:cubicBezTo>
                  <a:lnTo>
                    <a:pt x="203200" y="1384977"/>
                  </a:lnTo>
                  <a:cubicBezTo>
                    <a:pt x="90976" y="1384977"/>
                    <a:pt x="0" y="1074940"/>
                    <a:pt x="0" y="692489"/>
                  </a:cubicBezTo>
                  <a:cubicBezTo>
                    <a:pt x="0" y="3100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639893" cy="1432603"/>
            </a:xfrm>
            <a:prstGeom prst="rect">
              <a:avLst/>
            </a:prstGeom>
          </p:spPr>
          <p:txBody>
            <a:bodyPr lIns="64227" tIns="64227" rIns="64227" bIns="6422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8540830" y="6847648"/>
            <a:ext cx="1604709" cy="160470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 rot="1820444">
            <a:off x="7781777" y="6949781"/>
            <a:ext cx="673255" cy="412911"/>
          </a:xfrm>
          <a:custGeom>
            <a:avLst/>
            <a:gdLst/>
            <a:ahLst/>
            <a:cxnLst/>
            <a:rect l="l" t="t" r="r" b="b"/>
            <a:pathLst>
              <a:path w="673255" h="412911">
                <a:moveTo>
                  <a:pt x="0" y="0"/>
                </a:moveTo>
                <a:lnTo>
                  <a:pt x="673254" y="0"/>
                </a:lnTo>
                <a:lnTo>
                  <a:pt x="673254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184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 rot="-94679">
            <a:off x="8319117" y="4909852"/>
            <a:ext cx="739433" cy="412911"/>
          </a:xfrm>
          <a:custGeom>
            <a:avLst/>
            <a:gdLst/>
            <a:ahLst/>
            <a:cxnLst/>
            <a:rect l="l" t="t" r="r" b="b"/>
            <a:pathLst>
              <a:path w="739433" h="412911">
                <a:moveTo>
                  <a:pt x="0" y="0"/>
                </a:moveTo>
                <a:lnTo>
                  <a:pt x="739433" y="0"/>
                </a:lnTo>
                <a:lnTo>
                  <a:pt x="739433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3840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9259783" y="4146835"/>
            <a:ext cx="8079832" cy="2801964"/>
            <a:chOff x="0" y="0"/>
            <a:chExt cx="10773109" cy="3735952"/>
          </a:xfrm>
        </p:grpSpPr>
        <p:grpSp>
          <p:nvGrpSpPr>
            <p:cNvPr id="23" name="Group 23"/>
            <p:cNvGrpSpPr/>
            <p:nvPr/>
          </p:nvGrpSpPr>
          <p:grpSpPr>
            <a:xfrm>
              <a:off x="648850" y="116689"/>
              <a:ext cx="10124259" cy="3619263"/>
              <a:chOff x="0" y="0"/>
              <a:chExt cx="3800869" cy="1358751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3800869" cy="1358751"/>
              </a:xfrm>
              <a:custGeom>
                <a:avLst/>
                <a:gdLst/>
                <a:ahLst/>
                <a:cxnLst/>
                <a:rect l="l" t="t" r="r" b="b"/>
                <a:pathLst>
                  <a:path w="3800869" h="1358751">
                    <a:moveTo>
                      <a:pt x="3597669" y="0"/>
                    </a:moveTo>
                    <a:cubicBezTo>
                      <a:pt x="3709893" y="0"/>
                      <a:pt x="3800869" y="304167"/>
                      <a:pt x="3800869" y="679375"/>
                    </a:cubicBezTo>
                    <a:cubicBezTo>
                      <a:pt x="3800869" y="1054584"/>
                      <a:pt x="3709893" y="1358751"/>
                      <a:pt x="3597669" y="1358751"/>
                    </a:cubicBezTo>
                    <a:lnTo>
                      <a:pt x="203200" y="1358751"/>
                    </a:lnTo>
                    <a:cubicBezTo>
                      <a:pt x="90976" y="1358751"/>
                      <a:pt x="0" y="1054584"/>
                      <a:pt x="0" y="679375"/>
                    </a:cubicBezTo>
                    <a:cubicBezTo>
                      <a:pt x="0" y="304167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47625"/>
                <a:ext cx="3800869" cy="1406376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 rot="-5400000">
              <a:off x="0" y="0"/>
              <a:ext cx="2095919" cy="2095919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755B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9" name="Freeform 29"/>
            <p:cNvSpPr/>
            <p:nvPr/>
          </p:nvSpPr>
          <p:spPr>
            <a:xfrm>
              <a:off x="55048" y="55048"/>
              <a:ext cx="1985822" cy="1985822"/>
            </a:xfrm>
            <a:custGeom>
              <a:avLst/>
              <a:gdLst/>
              <a:ahLst/>
              <a:cxnLst/>
              <a:rect l="l" t="t" r="r" b="b"/>
              <a:pathLst>
                <a:path w="1985822" h="1985822">
                  <a:moveTo>
                    <a:pt x="0" y="0"/>
                  </a:moveTo>
                  <a:lnTo>
                    <a:pt x="1985823" y="0"/>
                  </a:lnTo>
                  <a:lnTo>
                    <a:pt x="1985823" y="1985823"/>
                  </a:lnTo>
                  <a:lnTo>
                    <a:pt x="0" y="1985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2369718" y="464051"/>
              <a:ext cx="3568576" cy="500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8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4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Prévention</a:t>
              </a:r>
            </a:p>
          </p:txBody>
        </p:sp>
      </p:grpSp>
      <p:sp>
        <p:nvSpPr>
          <p:cNvPr id="31" name="Freeform 31"/>
          <p:cNvSpPr/>
          <p:nvPr/>
        </p:nvSpPr>
        <p:spPr>
          <a:xfrm rot="-1419521">
            <a:off x="7754782" y="2315138"/>
            <a:ext cx="705221" cy="412911"/>
          </a:xfrm>
          <a:custGeom>
            <a:avLst/>
            <a:gdLst/>
            <a:ahLst/>
            <a:cxnLst/>
            <a:rect l="l" t="t" r="r" b="b"/>
            <a:pathLst>
              <a:path w="705221" h="412911">
                <a:moveTo>
                  <a:pt x="0" y="0"/>
                </a:moveTo>
                <a:lnTo>
                  <a:pt x="705221" y="0"/>
                </a:lnTo>
                <a:lnTo>
                  <a:pt x="705221" y="412912"/>
                </a:lnTo>
                <a:lnTo>
                  <a:pt x="0" y="412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4997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8589415" y="1110120"/>
            <a:ext cx="8064318" cy="2743066"/>
            <a:chOff x="0" y="0"/>
            <a:chExt cx="10752425" cy="3657421"/>
          </a:xfrm>
        </p:grpSpPr>
        <p:grpSp>
          <p:nvGrpSpPr>
            <p:cNvPr id="33" name="Group 33"/>
            <p:cNvGrpSpPr/>
            <p:nvPr/>
          </p:nvGrpSpPr>
          <p:grpSpPr>
            <a:xfrm>
              <a:off x="1097638" y="389417"/>
              <a:ext cx="9654786" cy="3268004"/>
              <a:chOff x="0" y="0"/>
              <a:chExt cx="3309159" cy="1120102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3309159" cy="1120102"/>
              </a:xfrm>
              <a:custGeom>
                <a:avLst/>
                <a:gdLst/>
                <a:ahLst/>
                <a:cxnLst/>
                <a:rect l="l" t="t" r="r" b="b"/>
                <a:pathLst>
                  <a:path w="3309159" h="1120102">
                    <a:moveTo>
                      <a:pt x="3105959" y="0"/>
                    </a:moveTo>
                    <a:cubicBezTo>
                      <a:pt x="3218183" y="0"/>
                      <a:pt x="3309159" y="250743"/>
                      <a:pt x="3309159" y="560051"/>
                    </a:cubicBezTo>
                    <a:cubicBezTo>
                      <a:pt x="3309159" y="869359"/>
                      <a:pt x="3218183" y="1120102"/>
                      <a:pt x="3105959" y="1120102"/>
                    </a:cubicBezTo>
                    <a:lnTo>
                      <a:pt x="203200" y="1120102"/>
                    </a:lnTo>
                    <a:cubicBezTo>
                      <a:pt x="90976" y="1120102"/>
                      <a:pt x="0" y="869359"/>
                      <a:pt x="0" y="560051"/>
                    </a:cubicBezTo>
                    <a:cubicBezTo>
                      <a:pt x="0" y="250743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3309159" cy="1167727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 rot="-5400000">
              <a:off x="0" y="0"/>
              <a:ext cx="2139612" cy="2139612"/>
              <a:chOff x="0" y="0"/>
              <a:chExt cx="812800" cy="8128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C04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9" name="Freeform 39"/>
            <p:cNvSpPr/>
            <p:nvPr/>
          </p:nvSpPr>
          <p:spPr>
            <a:xfrm>
              <a:off x="387062" y="44927"/>
              <a:ext cx="1421153" cy="1704531"/>
            </a:xfrm>
            <a:custGeom>
              <a:avLst/>
              <a:gdLst/>
              <a:ahLst/>
              <a:cxnLst/>
              <a:rect l="l" t="t" r="r" b="b"/>
              <a:pathLst>
                <a:path w="1421153" h="1704531">
                  <a:moveTo>
                    <a:pt x="0" y="0"/>
                  </a:moveTo>
                  <a:lnTo>
                    <a:pt x="1421153" y="0"/>
                  </a:lnTo>
                  <a:lnTo>
                    <a:pt x="1421153" y="1704531"/>
                  </a:lnTo>
                  <a:lnTo>
                    <a:pt x="0" y="1704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2357044" y="826649"/>
              <a:ext cx="3479436" cy="501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94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Risques</a:t>
              </a: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2198953" y="5422059"/>
            <a:ext cx="5278295" cy="30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des pompes à perfusion, PSE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930585" y="2744685"/>
            <a:ext cx="5770986" cy="2065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49" b="0" i="0" u="none" strike="noStrike" kern="1200" cap="none" spc="17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Gothic"/>
                <a:ea typeface="League Gothic"/>
                <a:cs typeface="League Gothic"/>
                <a:sym typeface="League Gothic"/>
              </a:rPr>
              <a:t>DISPOSITIFS D’ADMINISTRATION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299594" y="7461020"/>
            <a:ext cx="2928371" cy="364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Oswald Bold"/>
                <a:cs typeface="Oswald Bold"/>
                <a:sym typeface="Oswald Bold"/>
              </a:rPr>
              <a:t>Rappels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609751" y="4780733"/>
            <a:ext cx="6426134" cy="470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4" b="0" i="0" u="none" strike="noStrike" kern="1200" cap="none" spc="28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Erreur</a:t>
            </a:r>
            <a:r>
              <a:rPr kumimoji="0" lang="en-US" sz="3304" b="0" i="0" u="none" strike="noStrike" kern="1200" cap="none" spc="28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 de </a:t>
            </a:r>
            <a:r>
              <a:rPr kumimoji="0" lang="en-US" sz="3304" b="0" i="0" u="none" strike="noStrike" kern="1200" cap="none" spc="28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programmation</a:t>
            </a:r>
            <a:endParaRPr kumimoji="0" lang="en-US" sz="3304" b="0" i="0" u="none" strike="noStrike" kern="1200" cap="none" spc="28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Fors Bold"/>
              <a:ea typeface="TT Fors Bold"/>
              <a:cs typeface="TT Fors Bold"/>
              <a:sym typeface="TT Fors Bold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854804" y="8943552"/>
            <a:ext cx="5553264" cy="443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PSE : Pousse </a:t>
            </a:r>
            <a:r>
              <a:rPr kumimoji="0" lang="en-US" sz="1600" b="0" i="0" u="none" strike="noStrike" kern="1200" cap="none" spc="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seringue</a:t>
            </a: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1600" b="0" i="0" u="none" strike="noStrike" kern="1200" cap="none" spc="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électrique</a:t>
            </a:r>
            <a:endParaRPr kumimoji="0" lang="en-US" sz="1600" b="0" i="0" u="none" strike="noStrike" kern="1200" cap="none" spc="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17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MTE : Marge </a:t>
            </a:r>
            <a:r>
              <a:rPr kumimoji="0" lang="en-US" sz="1600" b="0" i="0" u="none" strike="noStrike" kern="1200" cap="none" spc="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thérapeutique</a:t>
            </a: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1600" b="0" i="0" u="none" strike="noStrike" kern="1200" cap="none" spc="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étroite</a:t>
            </a:r>
            <a:endParaRPr kumimoji="0" lang="en-US" sz="1600" b="0" i="0" u="none" strike="noStrike" kern="1200" cap="none" spc="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46" name="Freeform 46"/>
          <p:cNvSpPr/>
          <p:nvPr/>
        </p:nvSpPr>
        <p:spPr>
          <a:xfrm>
            <a:off x="8600728" y="6934751"/>
            <a:ext cx="1484913" cy="1466351"/>
          </a:xfrm>
          <a:custGeom>
            <a:avLst/>
            <a:gdLst/>
            <a:ahLst/>
            <a:cxnLst/>
            <a:rect l="l" t="t" r="r" b="b"/>
            <a:pathLst>
              <a:path w="1484913" h="1466351">
                <a:moveTo>
                  <a:pt x="0" y="0"/>
                </a:moveTo>
                <a:lnTo>
                  <a:pt x="1484912" y="0"/>
                </a:lnTo>
                <a:lnTo>
                  <a:pt x="1484912" y="1466351"/>
                </a:lnTo>
                <a:lnTo>
                  <a:pt x="0" y="146635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9995098" y="2106540"/>
            <a:ext cx="6608132" cy="1699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Surdosage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ou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sous-dosage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particulier avec les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médicaments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à MTE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Mésusage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,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mauvaise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surveillance,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méconnaissance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du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dispositif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Appareil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défectueux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Erreur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calcul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dose, concentration,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débit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10631314" y="4920335"/>
            <a:ext cx="6708302" cy="195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Vérification de l’étiquetage des produits, de l’autonomie des dispositifs d’administration,    de la cohérence entre débit horaire affiché et le volume perfusé... 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Eviter la prescription de débits horaires en décimale pour l’administration de nutriments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Surveillance clinique renforcée du patient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0045602" y="8120821"/>
            <a:ext cx="6608132" cy="1699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Matériogivilance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: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déclaration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des incidents et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risques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liés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à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l’utilisation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dispositifs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d’administrations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Formation du personnel à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l’utilisation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dispositifs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b="1" spc="170" dirty="0">
                <a:solidFill>
                  <a:srgbClr val="FF80FF"/>
                </a:solidFill>
                <a:latin typeface="Balsamiq Sans"/>
                <a:ea typeface="Balsamiq Sans"/>
                <a:cs typeface="Balsamiq Sans"/>
                <a:sym typeface="Balsamiq San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Fiche de bon usage </a:t>
            </a:r>
            <a:r>
              <a:rPr lang="en-US" sz="2000" b="1" spc="170" dirty="0" err="1">
                <a:solidFill>
                  <a:srgbClr val="FF80FF"/>
                </a:solidFill>
                <a:latin typeface="Balsamiq Sans"/>
                <a:ea typeface="Balsamiq Sans"/>
                <a:cs typeface="Balsamiq Sans"/>
                <a:sym typeface="Balsamiq San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pompe</a:t>
            </a:r>
            <a:r>
              <a:rPr lang="en-US" sz="2000" b="1" spc="170" dirty="0">
                <a:solidFill>
                  <a:srgbClr val="FF80FF"/>
                </a:solidFill>
                <a:latin typeface="Balsamiq Sans"/>
                <a:ea typeface="Balsamiq Sans"/>
                <a:cs typeface="Balsamiq Sans"/>
                <a:sym typeface="Balsamiq San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PCA </a:t>
            </a:r>
            <a:endParaRPr kumimoji="0" lang="en-US" sz="2000" b="1" i="0" u="none" strike="noStrike" kern="1200" cap="none" spc="170" normalizeH="0" baseline="0" noProof="0" dirty="0">
              <a:ln>
                <a:noFill/>
              </a:ln>
              <a:solidFill>
                <a:srgbClr val="FF80FF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50" name="Freeform 50"/>
          <p:cNvSpPr/>
          <p:nvPr/>
        </p:nvSpPr>
        <p:spPr>
          <a:xfrm>
            <a:off x="3517371" y="6064296"/>
            <a:ext cx="2641458" cy="1175449"/>
          </a:xfrm>
          <a:custGeom>
            <a:avLst/>
            <a:gdLst/>
            <a:ahLst/>
            <a:cxnLst/>
            <a:rect l="l" t="t" r="r" b="b"/>
            <a:pathLst>
              <a:path w="2641458" h="1175449">
                <a:moveTo>
                  <a:pt x="0" y="0"/>
                </a:moveTo>
                <a:lnTo>
                  <a:pt x="2641458" y="0"/>
                </a:lnTo>
                <a:lnTo>
                  <a:pt x="2641458" y="1175448"/>
                </a:lnTo>
                <a:lnTo>
                  <a:pt x="0" y="117544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Bouton d’action : accueil 51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D946DCFB-51CF-3390-3189-293CB35C6CF4}"/>
              </a:ext>
            </a:extLst>
          </p:cNvPr>
          <p:cNvSpPr/>
          <p:nvPr/>
        </p:nvSpPr>
        <p:spPr>
          <a:xfrm>
            <a:off x="17085645" y="266700"/>
            <a:ext cx="838200" cy="843420"/>
          </a:xfrm>
          <a:prstGeom prst="actionButtonHom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" name="Picture 2" descr="https://www.omeditpacacorse.fr/wp-content/uploads/2018/05/Logo-omedit-1.png">
            <a:extLst>
              <a:ext uri="{FF2B5EF4-FFF2-40B4-BE49-F238E27FC236}">
                <a16:creationId xmlns:a16="http://schemas.microsoft.com/office/drawing/2014/main" id="{6C8822AE-0933-B100-5A93-92DC8C59A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288"/>
            <a:ext cx="2125001" cy="8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527230" y="1664055"/>
            <a:ext cx="6426134" cy="642613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61925" cap="sq">
              <a:solidFill>
                <a:srgbClr val="0080F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7005763" y="6522220"/>
            <a:ext cx="412530" cy="41253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7005763" y="2665392"/>
            <a:ext cx="412530" cy="41253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F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7705874" y="4920335"/>
            <a:ext cx="412530" cy="41253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5B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343184" y="7239744"/>
            <a:ext cx="7423194" cy="2824522"/>
            <a:chOff x="0" y="0"/>
            <a:chExt cx="3639893" cy="13849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39893" cy="1384977"/>
            </a:xfrm>
            <a:custGeom>
              <a:avLst/>
              <a:gdLst/>
              <a:ahLst/>
              <a:cxnLst/>
              <a:rect l="l" t="t" r="r" b="b"/>
              <a:pathLst>
                <a:path w="3639893" h="1384977">
                  <a:moveTo>
                    <a:pt x="3436693" y="0"/>
                  </a:moveTo>
                  <a:cubicBezTo>
                    <a:pt x="3548917" y="0"/>
                    <a:pt x="3639893" y="310038"/>
                    <a:pt x="3639893" y="692489"/>
                  </a:cubicBezTo>
                  <a:cubicBezTo>
                    <a:pt x="3639893" y="1074940"/>
                    <a:pt x="3548917" y="1384977"/>
                    <a:pt x="3436693" y="1384977"/>
                  </a:cubicBezTo>
                  <a:lnTo>
                    <a:pt x="203200" y="1384977"/>
                  </a:lnTo>
                  <a:cubicBezTo>
                    <a:pt x="90976" y="1384977"/>
                    <a:pt x="0" y="1074940"/>
                    <a:pt x="0" y="692489"/>
                  </a:cubicBezTo>
                  <a:cubicBezTo>
                    <a:pt x="0" y="3100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639893" cy="1432603"/>
            </a:xfrm>
            <a:prstGeom prst="rect">
              <a:avLst/>
            </a:prstGeom>
          </p:spPr>
          <p:txBody>
            <a:bodyPr lIns="64227" tIns="64227" rIns="64227" bIns="6422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8540830" y="6847648"/>
            <a:ext cx="1604709" cy="160470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 rot="1820444">
            <a:off x="7781777" y="6949781"/>
            <a:ext cx="673255" cy="412911"/>
          </a:xfrm>
          <a:custGeom>
            <a:avLst/>
            <a:gdLst/>
            <a:ahLst/>
            <a:cxnLst/>
            <a:rect l="l" t="t" r="r" b="b"/>
            <a:pathLst>
              <a:path w="673255" h="412911">
                <a:moveTo>
                  <a:pt x="0" y="0"/>
                </a:moveTo>
                <a:lnTo>
                  <a:pt x="673254" y="0"/>
                </a:lnTo>
                <a:lnTo>
                  <a:pt x="673254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184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 rot="-94679">
            <a:off x="8319117" y="4909852"/>
            <a:ext cx="739433" cy="412911"/>
          </a:xfrm>
          <a:custGeom>
            <a:avLst/>
            <a:gdLst/>
            <a:ahLst/>
            <a:cxnLst/>
            <a:rect l="l" t="t" r="r" b="b"/>
            <a:pathLst>
              <a:path w="739433" h="412911">
                <a:moveTo>
                  <a:pt x="0" y="0"/>
                </a:moveTo>
                <a:lnTo>
                  <a:pt x="739433" y="0"/>
                </a:lnTo>
                <a:lnTo>
                  <a:pt x="739433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3840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9259783" y="4146835"/>
            <a:ext cx="8079832" cy="2801964"/>
            <a:chOff x="0" y="0"/>
            <a:chExt cx="10773109" cy="3735952"/>
          </a:xfrm>
        </p:grpSpPr>
        <p:grpSp>
          <p:nvGrpSpPr>
            <p:cNvPr id="23" name="Group 23"/>
            <p:cNvGrpSpPr/>
            <p:nvPr/>
          </p:nvGrpSpPr>
          <p:grpSpPr>
            <a:xfrm>
              <a:off x="648850" y="116689"/>
              <a:ext cx="10124259" cy="3619263"/>
              <a:chOff x="0" y="0"/>
              <a:chExt cx="3800869" cy="1358751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3800869" cy="1358751"/>
              </a:xfrm>
              <a:custGeom>
                <a:avLst/>
                <a:gdLst/>
                <a:ahLst/>
                <a:cxnLst/>
                <a:rect l="l" t="t" r="r" b="b"/>
                <a:pathLst>
                  <a:path w="3800869" h="1358751">
                    <a:moveTo>
                      <a:pt x="3597669" y="0"/>
                    </a:moveTo>
                    <a:cubicBezTo>
                      <a:pt x="3709893" y="0"/>
                      <a:pt x="3800869" y="304167"/>
                      <a:pt x="3800869" y="679375"/>
                    </a:cubicBezTo>
                    <a:cubicBezTo>
                      <a:pt x="3800869" y="1054584"/>
                      <a:pt x="3709893" y="1358751"/>
                      <a:pt x="3597669" y="1358751"/>
                    </a:cubicBezTo>
                    <a:lnTo>
                      <a:pt x="203200" y="1358751"/>
                    </a:lnTo>
                    <a:cubicBezTo>
                      <a:pt x="90976" y="1358751"/>
                      <a:pt x="0" y="1054584"/>
                      <a:pt x="0" y="679375"/>
                    </a:cubicBezTo>
                    <a:cubicBezTo>
                      <a:pt x="0" y="304167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47625"/>
                <a:ext cx="3800869" cy="1406376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 rot="-5400000">
              <a:off x="0" y="0"/>
              <a:ext cx="2095919" cy="2095919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755B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9" name="Freeform 29"/>
            <p:cNvSpPr/>
            <p:nvPr/>
          </p:nvSpPr>
          <p:spPr>
            <a:xfrm>
              <a:off x="55048" y="55048"/>
              <a:ext cx="1985822" cy="1985822"/>
            </a:xfrm>
            <a:custGeom>
              <a:avLst/>
              <a:gdLst/>
              <a:ahLst/>
              <a:cxnLst/>
              <a:rect l="l" t="t" r="r" b="b"/>
              <a:pathLst>
                <a:path w="1985822" h="1985822">
                  <a:moveTo>
                    <a:pt x="0" y="0"/>
                  </a:moveTo>
                  <a:lnTo>
                    <a:pt x="1985823" y="0"/>
                  </a:lnTo>
                  <a:lnTo>
                    <a:pt x="1985823" y="1985823"/>
                  </a:lnTo>
                  <a:lnTo>
                    <a:pt x="0" y="1985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2369718" y="464051"/>
              <a:ext cx="3568576" cy="500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8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4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Prévention</a:t>
              </a:r>
            </a:p>
          </p:txBody>
        </p:sp>
      </p:grpSp>
      <p:sp>
        <p:nvSpPr>
          <p:cNvPr id="31" name="Freeform 31"/>
          <p:cNvSpPr/>
          <p:nvPr/>
        </p:nvSpPr>
        <p:spPr>
          <a:xfrm rot="-1419521">
            <a:off x="7754782" y="2315138"/>
            <a:ext cx="705221" cy="412911"/>
          </a:xfrm>
          <a:custGeom>
            <a:avLst/>
            <a:gdLst/>
            <a:ahLst/>
            <a:cxnLst/>
            <a:rect l="l" t="t" r="r" b="b"/>
            <a:pathLst>
              <a:path w="705221" h="412911">
                <a:moveTo>
                  <a:pt x="0" y="0"/>
                </a:moveTo>
                <a:lnTo>
                  <a:pt x="705221" y="0"/>
                </a:lnTo>
                <a:lnTo>
                  <a:pt x="705221" y="412912"/>
                </a:lnTo>
                <a:lnTo>
                  <a:pt x="0" y="412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4997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8589415" y="1110120"/>
            <a:ext cx="8064318" cy="2743066"/>
            <a:chOff x="0" y="0"/>
            <a:chExt cx="10752425" cy="3657421"/>
          </a:xfrm>
        </p:grpSpPr>
        <p:grpSp>
          <p:nvGrpSpPr>
            <p:cNvPr id="33" name="Group 33"/>
            <p:cNvGrpSpPr/>
            <p:nvPr/>
          </p:nvGrpSpPr>
          <p:grpSpPr>
            <a:xfrm>
              <a:off x="1097638" y="389417"/>
              <a:ext cx="9654786" cy="3268004"/>
              <a:chOff x="0" y="0"/>
              <a:chExt cx="3309159" cy="1120102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3309159" cy="1120102"/>
              </a:xfrm>
              <a:custGeom>
                <a:avLst/>
                <a:gdLst/>
                <a:ahLst/>
                <a:cxnLst/>
                <a:rect l="l" t="t" r="r" b="b"/>
                <a:pathLst>
                  <a:path w="3309159" h="1120102">
                    <a:moveTo>
                      <a:pt x="3105959" y="0"/>
                    </a:moveTo>
                    <a:cubicBezTo>
                      <a:pt x="3218183" y="0"/>
                      <a:pt x="3309159" y="250743"/>
                      <a:pt x="3309159" y="560051"/>
                    </a:cubicBezTo>
                    <a:cubicBezTo>
                      <a:pt x="3309159" y="869359"/>
                      <a:pt x="3218183" y="1120102"/>
                      <a:pt x="3105959" y="1120102"/>
                    </a:cubicBezTo>
                    <a:lnTo>
                      <a:pt x="203200" y="1120102"/>
                    </a:lnTo>
                    <a:cubicBezTo>
                      <a:pt x="90976" y="1120102"/>
                      <a:pt x="0" y="869359"/>
                      <a:pt x="0" y="560051"/>
                    </a:cubicBezTo>
                    <a:cubicBezTo>
                      <a:pt x="0" y="250743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3309159" cy="1167727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 rot="-5400000">
              <a:off x="0" y="0"/>
              <a:ext cx="2139612" cy="2139612"/>
              <a:chOff x="0" y="0"/>
              <a:chExt cx="812800" cy="8128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C04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9" name="Freeform 39"/>
            <p:cNvSpPr/>
            <p:nvPr/>
          </p:nvSpPr>
          <p:spPr>
            <a:xfrm>
              <a:off x="387062" y="44927"/>
              <a:ext cx="1421153" cy="1704531"/>
            </a:xfrm>
            <a:custGeom>
              <a:avLst/>
              <a:gdLst/>
              <a:ahLst/>
              <a:cxnLst/>
              <a:rect l="l" t="t" r="r" b="b"/>
              <a:pathLst>
                <a:path w="1421153" h="1704531">
                  <a:moveTo>
                    <a:pt x="0" y="0"/>
                  </a:moveTo>
                  <a:lnTo>
                    <a:pt x="1421153" y="0"/>
                  </a:lnTo>
                  <a:lnTo>
                    <a:pt x="1421153" y="1704531"/>
                  </a:lnTo>
                  <a:lnTo>
                    <a:pt x="0" y="1704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2357044" y="826649"/>
              <a:ext cx="3479436" cy="501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94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Risques</a:t>
              </a:r>
            </a:p>
          </p:txBody>
        </p:sp>
      </p:grpSp>
      <p:sp>
        <p:nvSpPr>
          <p:cNvPr id="41" name="Freeform 41"/>
          <p:cNvSpPr/>
          <p:nvPr/>
        </p:nvSpPr>
        <p:spPr>
          <a:xfrm>
            <a:off x="4308931" y="5143500"/>
            <a:ext cx="1058338" cy="2269895"/>
          </a:xfrm>
          <a:custGeom>
            <a:avLst/>
            <a:gdLst/>
            <a:ahLst/>
            <a:cxnLst/>
            <a:rect l="l" t="t" r="r" b="b"/>
            <a:pathLst>
              <a:path w="1058338" h="2269895">
                <a:moveTo>
                  <a:pt x="0" y="0"/>
                </a:moveTo>
                <a:lnTo>
                  <a:pt x="1058338" y="0"/>
                </a:lnTo>
                <a:lnTo>
                  <a:pt x="1058338" y="2269895"/>
                </a:lnTo>
                <a:lnTo>
                  <a:pt x="0" y="22698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Freeform 42"/>
          <p:cNvSpPr/>
          <p:nvPr/>
        </p:nvSpPr>
        <p:spPr>
          <a:xfrm>
            <a:off x="8600728" y="6934751"/>
            <a:ext cx="1484913" cy="1466351"/>
          </a:xfrm>
          <a:custGeom>
            <a:avLst/>
            <a:gdLst/>
            <a:ahLst/>
            <a:cxnLst/>
            <a:rect l="l" t="t" r="r" b="b"/>
            <a:pathLst>
              <a:path w="1484913" h="1466351">
                <a:moveTo>
                  <a:pt x="0" y="0"/>
                </a:moveTo>
                <a:lnTo>
                  <a:pt x="1484912" y="0"/>
                </a:lnTo>
                <a:lnTo>
                  <a:pt x="1484912" y="1466351"/>
                </a:lnTo>
                <a:lnTo>
                  <a:pt x="0" y="146635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Freeform 43"/>
          <p:cNvSpPr/>
          <p:nvPr/>
        </p:nvSpPr>
        <p:spPr>
          <a:xfrm>
            <a:off x="10356744" y="7835572"/>
            <a:ext cx="6004026" cy="2228694"/>
          </a:xfrm>
          <a:custGeom>
            <a:avLst/>
            <a:gdLst/>
            <a:ahLst/>
            <a:cxnLst/>
            <a:rect l="l" t="t" r="r" b="b"/>
            <a:pathLst>
              <a:path w="6004026" h="2228694">
                <a:moveTo>
                  <a:pt x="0" y="0"/>
                </a:moveTo>
                <a:lnTo>
                  <a:pt x="6004026" y="0"/>
                </a:lnTo>
                <a:lnTo>
                  <a:pt x="6004026" y="2228694"/>
                </a:lnTo>
                <a:lnTo>
                  <a:pt x="0" y="2228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854804" y="3383218"/>
            <a:ext cx="5770986" cy="1054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49" b="0" i="0" u="none" strike="noStrike" kern="1200" cap="none" spc="17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Gothic"/>
                <a:ea typeface="League Gothic"/>
                <a:cs typeface="League Gothic"/>
                <a:sym typeface="League Gothic"/>
              </a:rPr>
              <a:t>GAZ MEDICAL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299594" y="7461020"/>
            <a:ext cx="2928371" cy="364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Oswald Bold"/>
                <a:cs typeface="Oswald Bold"/>
                <a:sym typeface="Oswald Bold"/>
              </a:rPr>
              <a:t>Rappels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625033" y="4358112"/>
            <a:ext cx="6426134" cy="470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4" b="0" i="0" u="none" strike="noStrike" kern="1200" cap="none" spc="28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Erreur d’administration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356744" y="2168395"/>
            <a:ext cx="6608132" cy="168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Liés à la nature et stockage du gaz : 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Intoxication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Asphyxie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Explosion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Incendie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7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10731483" y="5052699"/>
            <a:ext cx="6608132" cy="1699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Lire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attentivement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l’étiquette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pour identifier et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s’assurer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la nature du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gaz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Formation des équipes au bon usage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Local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aménagé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séparé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pour le stockage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En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cas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fuite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gaz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: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éliminer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toute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possibilité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d’étincelle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50" name="Bouton d’action : accueil 51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D946DCFB-51CF-3390-3189-293CB35C6CF4}"/>
              </a:ext>
            </a:extLst>
          </p:cNvPr>
          <p:cNvSpPr/>
          <p:nvPr/>
        </p:nvSpPr>
        <p:spPr>
          <a:xfrm>
            <a:off x="17085645" y="266700"/>
            <a:ext cx="838200" cy="843420"/>
          </a:xfrm>
          <a:prstGeom prst="actionButtonHom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9" name="Picture 2" descr="https://www.omeditpacacorse.fr/wp-content/uploads/2018/05/Logo-omedit-1.png">
            <a:extLst>
              <a:ext uri="{FF2B5EF4-FFF2-40B4-BE49-F238E27FC236}">
                <a16:creationId xmlns:a16="http://schemas.microsoft.com/office/drawing/2014/main" id="{08B3257F-9EDB-B883-1031-0306FB6F8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288"/>
            <a:ext cx="2125001" cy="8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527230" y="1664055"/>
            <a:ext cx="6426134" cy="642613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61925" cap="sq">
              <a:solidFill>
                <a:srgbClr val="009381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7005763" y="6522220"/>
            <a:ext cx="412530" cy="41253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7005763" y="2665392"/>
            <a:ext cx="412530" cy="41253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F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7705874" y="4920335"/>
            <a:ext cx="412530" cy="41253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5B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343184" y="7239744"/>
            <a:ext cx="7423194" cy="2824522"/>
            <a:chOff x="0" y="0"/>
            <a:chExt cx="3639893" cy="13849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39893" cy="1384977"/>
            </a:xfrm>
            <a:custGeom>
              <a:avLst/>
              <a:gdLst/>
              <a:ahLst/>
              <a:cxnLst/>
              <a:rect l="l" t="t" r="r" b="b"/>
              <a:pathLst>
                <a:path w="3639893" h="1384977">
                  <a:moveTo>
                    <a:pt x="3436693" y="0"/>
                  </a:moveTo>
                  <a:cubicBezTo>
                    <a:pt x="3548917" y="0"/>
                    <a:pt x="3639893" y="310038"/>
                    <a:pt x="3639893" y="692489"/>
                  </a:cubicBezTo>
                  <a:cubicBezTo>
                    <a:pt x="3639893" y="1074940"/>
                    <a:pt x="3548917" y="1384977"/>
                    <a:pt x="3436693" y="1384977"/>
                  </a:cubicBezTo>
                  <a:lnTo>
                    <a:pt x="203200" y="1384977"/>
                  </a:lnTo>
                  <a:cubicBezTo>
                    <a:pt x="90976" y="1384977"/>
                    <a:pt x="0" y="1074940"/>
                    <a:pt x="0" y="692489"/>
                  </a:cubicBezTo>
                  <a:cubicBezTo>
                    <a:pt x="0" y="3100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639893" cy="1432603"/>
            </a:xfrm>
            <a:prstGeom prst="rect">
              <a:avLst/>
            </a:prstGeom>
          </p:spPr>
          <p:txBody>
            <a:bodyPr lIns="64227" tIns="64227" rIns="64227" bIns="6422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8540830" y="6847648"/>
            <a:ext cx="1604709" cy="160470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 rot="1820444">
            <a:off x="7781777" y="6949781"/>
            <a:ext cx="673255" cy="412911"/>
          </a:xfrm>
          <a:custGeom>
            <a:avLst/>
            <a:gdLst/>
            <a:ahLst/>
            <a:cxnLst/>
            <a:rect l="l" t="t" r="r" b="b"/>
            <a:pathLst>
              <a:path w="673255" h="412911">
                <a:moveTo>
                  <a:pt x="0" y="0"/>
                </a:moveTo>
                <a:lnTo>
                  <a:pt x="673254" y="0"/>
                </a:lnTo>
                <a:lnTo>
                  <a:pt x="673254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184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 rot="-94679">
            <a:off x="8319117" y="4909852"/>
            <a:ext cx="739433" cy="412911"/>
          </a:xfrm>
          <a:custGeom>
            <a:avLst/>
            <a:gdLst/>
            <a:ahLst/>
            <a:cxnLst/>
            <a:rect l="l" t="t" r="r" b="b"/>
            <a:pathLst>
              <a:path w="739433" h="412911">
                <a:moveTo>
                  <a:pt x="0" y="0"/>
                </a:moveTo>
                <a:lnTo>
                  <a:pt x="739433" y="0"/>
                </a:lnTo>
                <a:lnTo>
                  <a:pt x="739433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3840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9259783" y="4146835"/>
            <a:ext cx="8079832" cy="2801964"/>
            <a:chOff x="0" y="0"/>
            <a:chExt cx="10773109" cy="3735952"/>
          </a:xfrm>
        </p:grpSpPr>
        <p:grpSp>
          <p:nvGrpSpPr>
            <p:cNvPr id="23" name="Group 23"/>
            <p:cNvGrpSpPr/>
            <p:nvPr/>
          </p:nvGrpSpPr>
          <p:grpSpPr>
            <a:xfrm>
              <a:off x="648850" y="116689"/>
              <a:ext cx="10124259" cy="3619263"/>
              <a:chOff x="0" y="0"/>
              <a:chExt cx="3800869" cy="1358751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3800869" cy="1358751"/>
              </a:xfrm>
              <a:custGeom>
                <a:avLst/>
                <a:gdLst/>
                <a:ahLst/>
                <a:cxnLst/>
                <a:rect l="l" t="t" r="r" b="b"/>
                <a:pathLst>
                  <a:path w="3800869" h="1358751">
                    <a:moveTo>
                      <a:pt x="3597669" y="0"/>
                    </a:moveTo>
                    <a:cubicBezTo>
                      <a:pt x="3709893" y="0"/>
                      <a:pt x="3800869" y="304167"/>
                      <a:pt x="3800869" y="679375"/>
                    </a:cubicBezTo>
                    <a:cubicBezTo>
                      <a:pt x="3800869" y="1054584"/>
                      <a:pt x="3709893" y="1358751"/>
                      <a:pt x="3597669" y="1358751"/>
                    </a:cubicBezTo>
                    <a:lnTo>
                      <a:pt x="203200" y="1358751"/>
                    </a:lnTo>
                    <a:cubicBezTo>
                      <a:pt x="90976" y="1358751"/>
                      <a:pt x="0" y="1054584"/>
                      <a:pt x="0" y="679375"/>
                    </a:cubicBezTo>
                    <a:cubicBezTo>
                      <a:pt x="0" y="304167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47625"/>
                <a:ext cx="3800869" cy="1406376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 rot="-5400000">
              <a:off x="0" y="0"/>
              <a:ext cx="2095919" cy="2095919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755B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9" name="Freeform 29"/>
            <p:cNvSpPr/>
            <p:nvPr/>
          </p:nvSpPr>
          <p:spPr>
            <a:xfrm>
              <a:off x="55048" y="55048"/>
              <a:ext cx="1985822" cy="1985822"/>
            </a:xfrm>
            <a:custGeom>
              <a:avLst/>
              <a:gdLst/>
              <a:ahLst/>
              <a:cxnLst/>
              <a:rect l="l" t="t" r="r" b="b"/>
              <a:pathLst>
                <a:path w="1985822" h="1985822">
                  <a:moveTo>
                    <a:pt x="0" y="0"/>
                  </a:moveTo>
                  <a:lnTo>
                    <a:pt x="1985823" y="0"/>
                  </a:lnTo>
                  <a:lnTo>
                    <a:pt x="1985823" y="1985823"/>
                  </a:lnTo>
                  <a:lnTo>
                    <a:pt x="0" y="1985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2369718" y="464051"/>
              <a:ext cx="3568576" cy="500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8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4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Prévention</a:t>
              </a:r>
            </a:p>
          </p:txBody>
        </p:sp>
      </p:grpSp>
      <p:sp>
        <p:nvSpPr>
          <p:cNvPr id="31" name="Freeform 31"/>
          <p:cNvSpPr/>
          <p:nvPr/>
        </p:nvSpPr>
        <p:spPr>
          <a:xfrm rot="-1419521">
            <a:off x="7754782" y="2315138"/>
            <a:ext cx="705221" cy="412911"/>
          </a:xfrm>
          <a:custGeom>
            <a:avLst/>
            <a:gdLst/>
            <a:ahLst/>
            <a:cxnLst/>
            <a:rect l="l" t="t" r="r" b="b"/>
            <a:pathLst>
              <a:path w="705221" h="412911">
                <a:moveTo>
                  <a:pt x="0" y="0"/>
                </a:moveTo>
                <a:lnTo>
                  <a:pt x="705221" y="0"/>
                </a:lnTo>
                <a:lnTo>
                  <a:pt x="705221" y="412912"/>
                </a:lnTo>
                <a:lnTo>
                  <a:pt x="0" y="412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4997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8589415" y="1110120"/>
            <a:ext cx="8064318" cy="2743066"/>
            <a:chOff x="0" y="0"/>
            <a:chExt cx="10752425" cy="3657421"/>
          </a:xfrm>
        </p:grpSpPr>
        <p:grpSp>
          <p:nvGrpSpPr>
            <p:cNvPr id="33" name="Group 33"/>
            <p:cNvGrpSpPr/>
            <p:nvPr/>
          </p:nvGrpSpPr>
          <p:grpSpPr>
            <a:xfrm>
              <a:off x="1097638" y="389417"/>
              <a:ext cx="9654786" cy="3268004"/>
              <a:chOff x="0" y="0"/>
              <a:chExt cx="3309159" cy="1120102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3309159" cy="1120102"/>
              </a:xfrm>
              <a:custGeom>
                <a:avLst/>
                <a:gdLst/>
                <a:ahLst/>
                <a:cxnLst/>
                <a:rect l="l" t="t" r="r" b="b"/>
                <a:pathLst>
                  <a:path w="3309159" h="1120102">
                    <a:moveTo>
                      <a:pt x="3105959" y="0"/>
                    </a:moveTo>
                    <a:cubicBezTo>
                      <a:pt x="3218183" y="0"/>
                      <a:pt x="3309159" y="250743"/>
                      <a:pt x="3309159" y="560051"/>
                    </a:cubicBezTo>
                    <a:cubicBezTo>
                      <a:pt x="3309159" y="869359"/>
                      <a:pt x="3218183" y="1120102"/>
                      <a:pt x="3105959" y="1120102"/>
                    </a:cubicBezTo>
                    <a:lnTo>
                      <a:pt x="203200" y="1120102"/>
                    </a:lnTo>
                    <a:cubicBezTo>
                      <a:pt x="90976" y="1120102"/>
                      <a:pt x="0" y="869359"/>
                      <a:pt x="0" y="560051"/>
                    </a:cubicBezTo>
                    <a:cubicBezTo>
                      <a:pt x="0" y="250743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3309159" cy="1167727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 rot="-5400000">
              <a:off x="0" y="0"/>
              <a:ext cx="2139612" cy="2139612"/>
              <a:chOff x="0" y="0"/>
              <a:chExt cx="812800" cy="8128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C04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9" name="Freeform 39"/>
            <p:cNvSpPr/>
            <p:nvPr/>
          </p:nvSpPr>
          <p:spPr>
            <a:xfrm>
              <a:off x="387062" y="44927"/>
              <a:ext cx="1421153" cy="1704531"/>
            </a:xfrm>
            <a:custGeom>
              <a:avLst/>
              <a:gdLst/>
              <a:ahLst/>
              <a:cxnLst/>
              <a:rect l="l" t="t" r="r" b="b"/>
              <a:pathLst>
                <a:path w="1421153" h="1704531">
                  <a:moveTo>
                    <a:pt x="0" y="0"/>
                  </a:moveTo>
                  <a:lnTo>
                    <a:pt x="1421153" y="0"/>
                  </a:lnTo>
                  <a:lnTo>
                    <a:pt x="1421153" y="1704531"/>
                  </a:lnTo>
                  <a:lnTo>
                    <a:pt x="0" y="1704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2357044" y="826649"/>
              <a:ext cx="3479436" cy="501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94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Risques</a:t>
              </a: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2198953" y="4982667"/>
            <a:ext cx="5278295" cy="57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Médicaments utilisés au bloc opératoire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854804" y="3383218"/>
            <a:ext cx="5770986" cy="1054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49" b="0" i="0" u="none" strike="noStrike" kern="1200" cap="none" spc="17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Gothic"/>
                <a:ea typeface="League Gothic"/>
                <a:cs typeface="League Gothic"/>
                <a:sym typeface="League Gothic"/>
              </a:rPr>
              <a:t>ANESTHESIE - REA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299594" y="7461020"/>
            <a:ext cx="2928371" cy="364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Oswald Bold"/>
                <a:cs typeface="Oswald Bold"/>
                <a:sym typeface="Oswald Bold"/>
              </a:rPr>
              <a:t>Rappels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625033" y="4358112"/>
            <a:ext cx="6426134" cy="470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4" b="0" i="0" u="none" strike="noStrike" kern="1200" cap="none" spc="28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Erreur d’administration</a:t>
            </a:r>
          </a:p>
        </p:txBody>
      </p:sp>
      <p:sp>
        <p:nvSpPr>
          <p:cNvPr id="45" name="Freeform 45"/>
          <p:cNvSpPr/>
          <p:nvPr/>
        </p:nvSpPr>
        <p:spPr>
          <a:xfrm>
            <a:off x="3266384" y="5712917"/>
            <a:ext cx="1392492" cy="1719126"/>
          </a:xfrm>
          <a:custGeom>
            <a:avLst/>
            <a:gdLst/>
            <a:ahLst/>
            <a:cxnLst/>
            <a:rect l="l" t="t" r="r" b="b"/>
            <a:pathLst>
              <a:path w="1392492" h="1719126">
                <a:moveTo>
                  <a:pt x="0" y="0"/>
                </a:moveTo>
                <a:lnTo>
                  <a:pt x="1392492" y="0"/>
                </a:lnTo>
                <a:lnTo>
                  <a:pt x="1392492" y="1719126"/>
                </a:lnTo>
                <a:lnTo>
                  <a:pt x="0" y="17191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Freeform 46"/>
          <p:cNvSpPr/>
          <p:nvPr/>
        </p:nvSpPr>
        <p:spPr>
          <a:xfrm>
            <a:off x="4838100" y="5753689"/>
            <a:ext cx="1495402" cy="1486056"/>
          </a:xfrm>
          <a:custGeom>
            <a:avLst/>
            <a:gdLst/>
            <a:ahLst/>
            <a:cxnLst/>
            <a:rect l="l" t="t" r="r" b="b"/>
            <a:pathLst>
              <a:path w="1495402" h="1486056">
                <a:moveTo>
                  <a:pt x="0" y="0"/>
                </a:moveTo>
                <a:lnTo>
                  <a:pt x="1495402" y="0"/>
                </a:lnTo>
                <a:lnTo>
                  <a:pt x="1495402" y="1486055"/>
                </a:lnTo>
                <a:lnTo>
                  <a:pt x="0" y="148605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9966303" y="2158885"/>
            <a:ext cx="6742634" cy="1699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009381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Confusion entre 2 </a:t>
            </a: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009381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conditionnements</a:t>
            </a: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009381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: 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009381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éphédrine</a:t>
            </a: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009381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/</a:t>
            </a: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009381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épinéphrine</a:t>
            </a:r>
            <a:r>
              <a:rPr lang="en-US" sz="2000" b="1" spc="170" dirty="0">
                <a:solidFill>
                  <a:srgbClr val="009381"/>
                </a:solidFill>
                <a:latin typeface="Balsamiq Sans"/>
                <a:ea typeface="Balsamiq Sans"/>
                <a:cs typeface="Balsamiq Sans"/>
                <a:sym typeface="Balsamiq Sans"/>
              </a:rPr>
              <a:t>,</a:t>
            </a: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009381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009381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kétamine</a:t>
            </a: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009381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/</a:t>
            </a: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009381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eskétamine</a:t>
            </a:r>
            <a:r>
              <a:rPr lang="en-US" sz="2000" b="1" spc="170" dirty="0">
                <a:solidFill>
                  <a:srgbClr val="009381"/>
                </a:solidFill>
                <a:latin typeface="Balsamiq Sans"/>
                <a:ea typeface="Balsamiq Sans"/>
                <a:cs typeface="Balsamiq Sans"/>
                <a:sym typeface="Balsamiq Sans"/>
              </a:rPr>
              <a:t>, atropine/adrenaline </a:t>
            </a:r>
            <a:r>
              <a:rPr lang="en-US" sz="2000" b="1" spc="170" dirty="0" err="1">
                <a:solidFill>
                  <a:srgbClr val="009381"/>
                </a:solidFill>
                <a:latin typeface="Balsamiq Sans"/>
                <a:ea typeface="Balsamiq Sans"/>
                <a:cs typeface="Balsamiq Sans"/>
                <a:sym typeface="Balsamiq Sans"/>
              </a:rPr>
              <a:t>etc</a:t>
            </a:r>
            <a:r>
              <a:rPr lang="en-US" sz="2000" b="1" spc="170" dirty="0">
                <a:solidFill>
                  <a:srgbClr val="009381"/>
                </a:solidFill>
                <a:latin typeface="Balsamiq Sans"/>
                <a:ea typeface="Balsamiq Sans"/>
                <a:cs typeface="Balsamiq Sans"/>
                <a:sym typeface="Balsamiq Sans"/>
              </a:rPr>
              <a:t>…</a:t>
            </a:r>
            <a:endParaRPr kumimoji="0" lang="en-US" sz="2000" b="1" i="0" u="none" strike="noStrike" kern="1200" cap="none" spc="170" normalizeH="0" baseline="0" noProof="0" dirty="0">
              <a:ln>
                <a:noFill/>
              </a:ln>
              <a:solidFill>
                <a:srgbClr val="009381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Mauvaise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lecture de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l’étiquetage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Erreurs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dilution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Médicaments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utilisés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en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anesthésie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= 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MTE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632177" y="4916264"/>
            <a:ext cx="6751939" cy="198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Vigilance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lors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la manipulation des petits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conditionnements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solutions injectables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Seringues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systématiquement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étiquetées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</a:p>
          <a:p>
            <a:pPr marL="215901" marR="0" lvl="1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 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(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anesthésie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: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voir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code couleur de la SFAR)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Stockage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clair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et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organisé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Elaboration de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protocoles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thérapeutiques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médicamenteux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informatisés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49" name="Freeform 49"/>
          <p:cNvSpPr/>
          <p:nvPr/>
        </p:nvSpPr>
        <p:spPr>
          <a:xfrm>
            <a:off x="8600728" y="6934751"/>
            <a:ext cx="1484913" cy="1466351"/>
          </a:xfrm>
          <a:custGeom>
            <a:avLst/>
            <a:gdLst/>
            <a:ahLst/>
            <a:cxnLst/>
            <a:rect l="l" t="t" r="r" b="b"/>
            <a:pathLst>
              <a:path w="1484913" h="1466351">
                <a:moveTo>
                  <a:pt x="0" y="0"/>
                </a:moveTo>
                <a:lnTo>
                  <a:pt x="1484912" y="0"/>
                </a:lnTo>
                <a:lnTo>
                  <a:pt x="1484912" y="1466351"/>
                </a:lnTo>
                <a:lnTo>
                  <a:pt x="0" y="146635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9995098" y="8329495"/>
            <a:ext cx="6751939" cy="1134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Surveillance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étroite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lors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l’utilisation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dans un </a:t>
            </a: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contexte</a:t>
            </a: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d’urgence</a:t>
            </a:r>
            <a:endParaRPr kumimoji="0" lang="en-US" sz="2000" b="1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Vigilance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renforcée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: </a:t>
            </a: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identitovigilance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du patient</a:t>
            </a:r>
          </a:p>
        </p:txBody>
      </p:sp>
      <p:sp>
        <p:nvSpPr>
          <p:cNvPr id="52" name="Bouton d’action : accueil 51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D946DCFB-51CF-3390-3189-293CB35C6CF4}"/>
              </a:ext>
            </a:extLst>
          </p:cNvPr>
          <p:cNvSpPr/>
          <p:nvPr/>
        </p:nvSpPr>
        <p:spPr>
          <a:xfrm>
            <a:off x="17085645" y="266700"/>
            <a:ext cx="838200" cy="843420"/>
          </a:xfrm>
          <a:prstGeom prst="actionButtonHom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" name="Picture 2" descr="https://www.omeditpacacorse.fr/wp-content/uploads/2018/05/Logo-omedit-1.png">
            <a:extLst>
              <a:ext uri="{FF2B5EF4-FFF2-40B4-BE49-F238E27FC236}">
                <a16:creationId xmlns:a16="http://schemas.microsoft.com/office/drawing/2014/main" id="{61ABE913-DB53-04B0-E70F-4F069ABC2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288"/>
            <a:ext cx="2125001" cy="8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2">
            <a:extLst>
              <a:ext uri="{FF2B5EF4-FFF2-40B4-BE49-F238E27FC236}">
                <a16:creationId xmlns:a16="http://schemas.microsoft.com/office/drawing/2014/main" id="{FC1816C6-6A71-5E89-EAA9-372FBDFF0B62}"/>
              </a:ext>
            </a:extLst>
          </p:cNvPr>
          <p:cNvSpPr txBox="1"/>
          <p:nvPr/>
        </p:nvSpPr>
        <p:spPr>
          <a:xfrm>
            <a:off x="1854803" y="8943552"/>
            <a:ext cx="6098561" cy="6610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MTE : Marge </a:t>
            </a:r>
            <a:r>
              <a:rPr kumimoji="0" lang="en-US" sz="1600" b="0" i="0" u="none" strike="noStrike" kern="1200" cap="none" spc="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thérapeutique</a:t>
            </a: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1600" b="0" i="0" u="none" strike="noStrike" kern="1200" cap="none" spc="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étroite</a:t>
            </a:r>
            <a:endParaRPr kumimoji="0" lang="en-US" sz="1600" b="0" i="0" u="none" strike="noStrike" kern="1200" cap="none" spc="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17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pc="133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SFAR : Société Française </a:t>
            </a:r>
            <a:r>
              <a:rPr lang="en-US" sz="1600" spc="133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d’Anesthésie</a:t>
            </a:r>
            <a:r>
              <a:rPr lang="en-US" sz="1600" spc="133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17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pc="133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et de </a:t>
            </a:r>
            <a:r>
              <a:rPr lang="en-US" sz="1600" spc="133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Réanimation</a:t>
            </a:r>
            <a:endParaRPr kumimoji="0" lang="en-US" sz="1600" b="0" i="0" u="none" strike="noStrike" kern="1200" cap="none" spc="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527230" y="1664055"/>
            <a:ext cx="6426134" cy="642613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61925" cap="sq">
              <a:solidFill>
                <a:srgbClr val="D1EFF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7005763" y="6522220"/>
            <a:ext cx="412530" cy="41253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7005763" y="2665392"/>
            <a:ext cx="412530" cy="41253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F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7705874" y="4920335"/>
            <a:ext cx="412530" cy="41253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5B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343184" y="7239744"/>
            <a:ext cx="7423194" cy="2824522"/>
            <a:chOff x="0" y="0"/>
            <a:chExt cx="3639893" cy="13849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39893" cy="1384977"/>
            </a:xfrm>
            <a:custGeom>
              <a:avLst/>
              <a:gdLst/>
              <a:ahLst/>
              <a:cxnLst/>
              <a:rect l="l" t="t" r="r" b="b"/>
              <a:pathLst>
                <a:path w="3639893" h="1384977">
                  <a:moveTo>
                    <a:pt x="3436693" y="0"/>
                  </a:moveTo>
                  <a:cubicBezTo>
                    <a:pt x="3548917" y="0"/>
                    <a:pt x="3639893" y="310038"/>
                    <a:pt x="3639893" y="692489"/>
                  </a:cubicBezTo>
                  <a:cubicBezTo>
                    <a:pt x="3639893" y="1074940"/>
                    <a:pt x="3548917" y="1384977"/>
                    <a:pt x="3436693" y="1384977"/>
                  </a:cubicBezTo>
                  <a:lnTo>
                    <a:pt x="203200" y="1384977"/>
                  </a:lnTo>
                  <a:cubicBezTo>
                    <a:pt x="90976" y="1384977"/>
                    <a:pt x="0" y="1074940"/>
                    <a:pt x="0" y="692489"/>
                  </a:cubicBezTo>
                  <a:cubicBezTo>
                    <a:pt x="0" y="3100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639893" cy="1432603"/>
            </a:xfrm>
            <a:prstGeom prst="rect">
              <a:avLst/>
            </a:prstGeom>
          </p:spPr>
          <p:txBody>
            <a:bodyPr lIns="64227" tIns="64227" rIns="64227" bIns="6422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8540830" y="6847648"/>
            <a:ext cx="1604709" cy="160470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 rot="1820444">
            <a:off x="7781777" y="6949781"/>
            <a:ext cx="673255" cy="412911"/>
          </a:xfrm>
          <a:custGeom>
            <a:avLst/>
            <a:gdLst/>
            <a:ahLst/>
            <a:cxnLst/>
            <a:rect l="l" t="t" r="r" b="b"/>
            <a:pathLst>
              <a:path w="673255" h="412911">
                <a:moveTo>
                  <a:pt x="0" y="0"/>
                </a:moveTo>
                <a:lnTo>
                  <a:pt x="673254" y="0"/>
                </a:lnTo>
                <a:lnTo>
                  <a:pt x="673254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184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9100348" y="7172544"/>
            <a:ext cx="914091" cy="991618"/>
          </a:xfrm>
          <a:custGeom>
            <a:avLst/>
            <a:gdLst/>
            <a:ahLst/>
            <a:cxnLst/>
            <a:rect l="l" t="t" r="r" b="b"/>
            <a:pathLst>
              <a:path w="914091" h="991618">
                <a:moveTo>
                  <a:pt x="0" y="0"/>
                </a:moveTo>
                <a:lnTo>
                  <a:pt x="914091" y="0"/>
                </a:lnTo>
                <a:lnTo>
                  <a:pt x="914091" y="991618"/>
                </a:lnTo>
                <a:lnTo>
                  <a:pt x="0" y="9916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8669522" y="6948799"/>
            <a:ext cx="1009901" cy="1017533"/>
          </a:xfrm>
          <a:custGeom>
            <a:avLst/>
            <a:gdLst/>
            <a:ahLst/>
            <a:cxnLst/>
            <a:rect l="l" t="t" r="r" b="b"/>
            <a:pathLst>
              <a:path w="1009901" h="1017533">
                <a:moveTo>
                  <a:pt x="0" y="0"/>
                </a:moveTo>
                <a:lnTo>
                  <a:pt x="1009901" y="0"/>
                </a:lnTo>
                <a:lnTo>
                  <a:pt x="1009901" y="1017533"/>
                </a:lnTo>
                <a:lnTo>
                  <a:pt x="0" y="10175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reeform 23"/>
          <p:cNvSpPr/>
          <p:nvPr/>
        </p:nvSpPr>
        <p:spPr>
          <a:xfrm rot="-94679">
            <a:off x="8319117" y="4909852"/>
            <a:ext cx="739433" cy="412911"/>
          </a:xfrm>
          <a:custGeom>
            <a:avLst/>
            <a:gdLst/>
            <a:ahLst/>
            <a:cxnLst/>
            <a:rect l="l" t="t" r="r" b="b"/>
            <a:pathLst>
              <a:path w="739433" h="412911">
                <a:moveTo>
                  <a:pt x="0" y="0"/>
                </a:moveTo>
                <a:lnTo>
                  <a:pt x="739433" y="0"/>
                </a:lnTo>
                <a:lnTo>
                  <a:pt x="739433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3840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9259783" y="4146835"/>
            <a:ext cx="8079832" cy="2801964"/>
            <a:chOff x="0" y="0"/>
            <a:chExt cx="10773109" cy="3735952"/>
          </a:xfrm>
        </p:grpSpPr>
        <p:grpSp>
          <p:nvGrpSpPr>
            <p:cNvPr id="25" name="Group 25"/>
            <p:cNvGrpSpPr/>
            <p:nvPr/>
          </p:nvGrpSpPr>
          <p:grpSpPr>
            <a:xfrm>
              <a:off x="648850" y="116689"/>
              <a:ext cx="10124259" cy="3619263"/>
              <a:chOff x="0" y="0"/>
              <a:chExt cx="3800869" cy="1358751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800869" cy="1358751"/>
              </a:xfrm>
              <a:custGeom>
                <a:avLst/>
                <a:gdLst/>
                <a:ahLst/>
                <a:cxnLst/>
                <a:rect l="l" t="t" r="r" b="b"/>
                <a:pathLst>
                  <a:path w="3800869" h="1358751">
                    <a:moveTo>
                      <a:pt x="3597669" y="0"/>
                    </a:moveTo>
                    <a:cubicBezTo>
                      <a:pt x="3709893" y="0"/>
                      <a:pt x="3800869" y="304167"/>
                      <a:pt x="3800869" y="679375"/>
                    </a:cubicBezTo>
                    <a:cubicBezTo>
                      <a:pt x="3800869" y="1054584"/>
                      <a:pt x="3709893" y="1358751"/>
                      <a:pt x="3597669" y="1358751"/>
                    </a:cubicBezTo>
                    <a:lnTo>
                      <a:pt x="203200" y="1358751"/>
                    </a:lnTo>
                    <a:cubicBezTo>
                      <a:pt x="90976" y="1358751"/>
                      <a:pt x="0" y="1054584"/>
                      <a:pt x="0" y="679375"/>
                    </a:cubicBezTo>
                    <a:cubicBezTo>
                      <a:pt x="0" y="304167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800869" cy="1406376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 rot="-5400000">
              <a:off x="0" y="0"/>
              <a:ext cx="2095919" cy="2095919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755B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55048" y="55048"/>
              <a:ext cx="1985822" cy="1985822"/>
            </a:xfrm>
            <a:custGeom>
              <a:avLst/>
              <a:gdLst/>
              <a:ahLst/>
              <a:cxnLst/>
              <a:rect l="l" t="t" r="r" b="b"/>
              <a:pathLst>
                <a:path w="1985822" h="1985822">
                  <a:moveTo>
                    <a:pt x="0" y="0"/>
                  </a:moveTo>
                  <a:lnTo>
                    <a:pt x="1985823" y="0"/>
                  </a:lnTo>
                  <a:lnTo>
                    <a:pt x="1985823" y="1985823"/>
                  </a:lnTo>
                  <a:lnTo>
                    <a:pt x="0" y="1985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2369718" y="464051"/>
              <a:ext cx="3568576" cy="500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8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4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Surveillance</a:t>
              </a:r>
            </a:p>
          </p:txBody>
        </p:sp>
      </p:grpSp>
      <p:sp>
        <p:nvSpPr>
          <p:cNvPr id="33" name="Freeform 33"/>
          <p:cNvSpPr/>
          <p:nvPr/>
        </p:nvSpPr>
        <p:spPr>
          <a:xfrm rot="-1419521">
            <a:off x="7754782" y="2315138"/>
            <a:ext cx="705221" cy="412911"/>
          </a:xfrm>
          <a:custGeom>
            <a:avLst/>
            <a:gdLst/>
            <a:ahLst/>
            <a:cxnLst/>
            <a:rect l="l" t="t" r="r" b="b"/>
            <a:pathLst>
              <a:path w="705221" h="412911">
                <a:moveTo>
                  <a:pt x="0" y="0"/>
                </a:moveTo>
                <a:lnTo>
                  <a:pt x="705221" y="0"/>
                </a:lnTo>
                <a:lnTo>
                  <a:pt x="705221" y="412912"/>
                </a:lnTo>
                <a:lnTo>
                  <a:pt x="0" y="4129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4997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4" name="Group 34"/>
          <p:cNvGrpSpPr/>
          <p:nvPr/>
        </p:nvGrpSpPr>
        <p:grpSpPr>
          <a:xfrm>
            <a:off x="8589415" y="1110120"/>
            <a:ext cx="8064318" cy="2743066"/>
            <a:chOff x="0" y="0"/>
            <a:chExt cx="10752425" cy="3657421"/>
          </a:xfrm>
        </p:grpSpPr>
        <p:grpSp>
          <p:nvGrpSpPr>
            <p:cNvPr id="35" name="Group 35"/>
            <p:cNvGrpSpPr/>
            <p:nvPr/>
          </p:nvGrpSpPr>
          <p:grpSpPr>
            <a:xfrm>
              <a:off x="1097638" y="389417"/>
              <a:ext cx="9654786" cy="3268004"/>
              <a:chOff x="0" y="0"/>
              <a:chExt cx="3309159" cy="1120102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3309159" cy="1120102"/>
              </a:xfrm>
              <a:custGeom>
                <a:avLst/>
                <a:gdLst/>
                <a:ahLst/>
                <a:cxnLst/>
                <a:rect l="l" t="t" r="r" b="b"/>
                <a:pathLst>
                  <a:path w="3309159" h="1120102">
                    <a:moveTo>
                      <a:pt x="3105959" y="0"/>
                    </a:moveTo>
                    <a:cubicBezTo>
                      <a:pt x="3218183" y="0"/>
                      <a:pt x="3309159" y="250743"/>
                      <a:pt x="3309159" y="560051"/>
                    </a:cubicBezTo>
                    <a:cubicBezTo>
                      <a:pt x="3309159" y="869359"/>
                      <a:pt x="3218183" y="1120102"/>
                      <a:pt x="3105959" y="1120102"/>
                    </a:cubicBezTo>
                    <a:lnTo>
                      <a:pt x="203200" y="1120102"/>
                    </a:lnTo>
                    <a:cubicBezTo>
                      <a:pt x="90976" y="1120102"/>
                      <a:pt x="0" y="869359"/>
                      <a:pt x="0" y="560051"/>
                    </a:cubicBezTo>
                    <a:cubicBezTo>
                      <a:pt x="0" y="250743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47625"/>
                <a:ext cx="3309159" cy="1167727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 rot="-5400000">
              <a:off x="0" y="0"/>
              <a:ext cx="2139612" cy="2139612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C04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1" name="Freeform 41"/>
            <p:cNvSpPr/>
            <p:nvPr/>
          </p:nvSpPr>
          <p:spPr>
            <a:xfrm>
              <a:off x="387062" y="44927"/>
              <a:ext cx="1421153" cy="1704531"/>
            </a:xfrm>
            <a:custGeom>
              <a:avLst/>
              <a:gdLst/>
              <a:ahLst/>
              <a:cxnLst/>
              <a:rect l="l" t="t" r="r" b="b"/>
              <a:pathLst>
                <a:path w="1421153" h="1704531">
                  <a:moveTo>
                    <a:pt x="0" y="0"/>
                  </a:moveTo>
                  <a:lnTo>
                    <a:pt x="1421153" y="0"/>
                  </a:lnTo>
                  <a:lnTo>
                    <a:pt x="1421153" y="1704531"/>
                  </a:lnTo>
                  <a:lnTo>
                    <a:pt x="0" y="1704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2357044" y="826649"/>
              <a:ext cx="3479436" cy="501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94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Risques</a:t>
              </a:r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2198953" y="4982667"/>
            <a:ext cx="5278295" cy="30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notamment en pédiatrie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854804" y="3383218"/>
            <a:ext cx="5770986" cy="1054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49" b="0" i="0" u="none" strike="noStrike" kern="1200" cap="none" spc="17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Gothic"/>
                <a:ea typeface="League Gothic"/>
                <a:cs typeface="League Gothic"/>
                <a:sym typeface="League Gothic"/>
              </a:rPr>
              <a:t>ANTICANCEREUX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299594" y="7461020"/>
            <a:ext cx="2928371" cy="364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Oswald Bold"/>
                <a:cs typeface="Oswald Bold"/>
                <a:sym typeface="Oswald Bold"/>
              </a:rPr>
              <a:t>Antidote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625033" y="4358112"/>
            <a:ext cx="6426134" cy="470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4" b="0" i="0" u="none" strike="noStrike" kern="1200" cap="none" spc="28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Erreur d’administration</a:t>
            </a:r>
          </a:p>
        </p:txBody>
      </p:sp>
      <p:sp>
        <p:nvSpPr>
          <p:cNvPr id="47" name="Freeform 47"/>
          <p:cNvSpPr/>
          <p:nvPr/>
        </p:nvSpPr>
        <p:spPr>
          <a:xfrm>
            <a:off x="4838100" y="5797462"/>
            <a:ext cx="1337184" cy="1615933"/>
          </a:xfrm>
          <a:custGeom>
            <a:avLst/>
            <a:gdLst/>
            <a:ahLst/>
            <a:cxnLst/>
            <a:rect l="l" t="t" r="r" b="b"/>
            <a:pathLst>
              <a:path w="1337184" h="1615933">
                <a:moveTo>
                  <a:pt x="0" y="0"/>
                </a:moveTo>
                <a:lnTo>
                  <a:pt x="1337185" y="0"/>
                </a:lnTo>
                <a:lnTo>
                  <a:pt x="1337185" y="1615933"/>
                </a:lnTo>
                <a:lnTo>
                  <a:pt x="0" y="161593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reeform 48"/>
          <p:cNvSpPr/>
          <p:nvPr/>
        </p:nvSpPr>
        <p:spPr>
          <a:xfrm>
            <a:off x="3196162" y="5532479"/>
            <a:ext cx="1641938" cy="1925086"/>
          </a:xfrm>
          <a:custGeom>
            <a:avLst/>
            <a:gdLst/>
            <a:ahLst/>
            <a:cxnLst/>
            <a:rect l="l" t="t" r="r" b="b"/>
            <a:pathLst>
              <a:path w="1641938" h="1925086">
                <a:moveTo>
                  <a:pt x="0" y="0"/>
                </a:moveTo>
                <a:lnTo>
                  <a:pt x="1641938" y="0"/>
                </a:lnTo>
                <a:lnTo>
                  <a:pt x="1641938" y="1925086"/>
                </a:lnTo>
                <a:lnTo>
                  <a:pt x="0" y="192508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9945576" y="2407354"/>
            <a:ext cx="6742634" cy="852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Surdosage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: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toxicités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aigues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/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chroniques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Extravasation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Choc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septique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9856648" y="8164162"/>
            <a:ext cx="6742634" cy="1417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En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cas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surdosage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: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arrêter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la perfusion et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prévenir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le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médecin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lvl="1" indent="-215900">
              <a:lnSpc>
                <a:spcPts val="2200"/>
              </a:lnSpc>
              <a:buFont typeface="Arial"/>
              <a:buChar char="•"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En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cas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d’extravasation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: </a:t>
            </a: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URGENCE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Wingdings" panose="05000000000000000000" pitchFamily="2" charset="2"/>
              </a:rPr>
              <a:t>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appeler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le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médecin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+ 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référer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au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protocole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défini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selon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l’anticancéreux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administré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0704237" y="5031241"/>
            <a:ext cx="6555063" cy="198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Paramètres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cliniques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: T°, TA, FC, ECG,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diurèse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Durée et conditions de conservation des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chimiothérapies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Prescription des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traitements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adjuvants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protecteurs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prévention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1854804" y="8943552"/>
            <a:ext cx="5553264" cy="443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TA : Tension </a:t>
            </a:r>
            <a:r>
              <a:rPr kumimoji="0" lang="en-US" sz="1600" b="0" i="0" u="none" strike="noStrike" kern="1200" cap="none" spc="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artérielle</a:t>
            </a:r>
            <a:endParaRPr kumimoji="0" lang="en-US" sz="1600" b="0" i="0" u="none" strike="noStrike" kern="1200" cap="none" spc="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17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FC : </a:t>
            </a:r>
            <a:r>
              <a:rPr kumimoji="0" lang="en-US" sz="1600" b="0" i="0" u="none" strike="noStrike" kern="1200" cap="none" spc="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Fréquence</a:t>
            </a: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1600" b="0" i="0" u="none" strike="noStrike" kern="1200" cap="none" spc="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cardiaque</a:t>
            </a:r>
            <a:endParaRPr kumimoji="0" lang="en-US" sz="1600" b="0" i="0" u="none" strike="noStrike" kern="1200" cap="none" spc="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54" name="Bouton d’action : accueil 51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D946DCFB-51CF-3390-3189-293CB35C6CF4}"/>
              </a:ext>
            </a:extLst>
          </p:cNvPr>
          <p:cNvSpPr/>
          <p:nvPr/>
        </p:nvSpPr>
        <p:spPr>
          <a:xfrm>
            <a:off x="17085645" y="266700"/>
            <a:ext cx="838200" cy="843420"/>
          </a:xfrm>
          <a:prstGeom prst="actionButtonHom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3" name="Picture 2" descr="https://www.omeditpacacorse.fr/wp-content/uploads/2018/05/Logo-omedit-1.png">
            <a:extLst>
              <a:ext uri="{FF2B5EF4-FFF2-40B4-BE49-F238E27FC236}">
                <a16:creationId xmlns:a16="http://schemas.microsoft.com/office/drawing/2014/main" id="{6FA9D05B-9B34-FD72-3222-FFBD826CD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288"/>
            <a:ext cx="2125001" cy="8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527230" y="1664055"/>
            <a:ext cx="6426134" cy="642613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61925" cap="sq">
              <a:solidFill>
                <a:srgbClr val="04CE0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7005763" y="6522220"/>
            <a:ext cx="412530" cy="41253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7005763" y="2665392"/>
            <a:ext cx="412530" cy="41253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F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7705874" y="4920335"/>
            <a:ext cx="412530" cy="41253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5B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343184" y="7239744"/>
            <a:ext cx="7423194" cy="2824522"/>
            <a:chOff x="0" y="0"/>
            <a:chExt cx="3639893" cy="13849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39893" cy="1384977"/>
            </a:xfrm>
            <a:custGeom>
              <a:avLst/>
              <a:gdLst/>
              <a:ahLst/>
              <a:cxnLst/>
              <a:rect l="l" t="t" r="r" b="b"/>
              <a:pathLst>
                <a:path w="3639893" h="1384977">
                  <a:moveTo>
                    <a:pt x="3436693" y="0"/>
                  </a:moveTo>
                  <a:cubicBezTo>
                    <a:pt x="3548917" y="0"/>
                    <a:pt x="3639893" y="310038"/>
                    <a:pt x="3639893" y="692489"/>
                  </a:cubicBezTo>
                  <a:cubicBezTo>
                    <a:pt x="3639893" y="1074940"/>
                    <a:pt x="3548917" y="1384977"/>
                    <a:pt x="3436693" y="1384977"/>
                  </a:cubicBezTo>
                  <a:lnTo>
                    <a:pt x="203200" y="1384977"/>
                  </a:lnTo>
                  <a:cubicBezTo>
                    <a:pt x="90976" y="1384977"/>
                    <a:pt x="0" y="1074940"/>
                    <a:pt x="0" y="692489"/>
                  </a:cubicBezTo>
                  <a:cubicBezTo>
                    <a:pt x="0" y="3100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639893" cy="1432603"/>
            </a:xfrm>
            <a:prstGeom prst="rect">
              <a:avLst/>
            </a:prstGeom>
          </p:spPr>
          <p:txBody>
            <a:bodyPr lIns="64227" tIns="64227" rIns="64227" bIns="6422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8540830" y="6847648"/>
            <a:ext cx="1604709" cy="160470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 rot="1820444">
            <a:off x="7781777" y="6949781"/>
            <a:ext cx="673255" cy="412911"/>
          </a:xfrm>
          <a:custGeom>
            <a:avLst/>
            <a:gdLst/>
            <a:ahLst/>
            <a:cxnLst/>
            <a:rect l="l" t="t" r="r" b="b"/>
            <a:pathLst>
              <a:path w="673255" h="412911">
                <a:moveTo>
                  <a:pt x="0" y="0"/>
                </a:moveTo>
                <a:lnTo>
                  <a:pt x="673254" y="0"/>
                </a:lnTo>
                <a:lnTo>
                  <a:pt x="673254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184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 rot="-94679">
            <a:off x="8319117" y="4909852"/>
            <a:ext cx="739433" cy="412911"/>
          </a:xfrm>
          <a:custGeom>
            <a:avLst/>
            <a:gdLst/>
            <a:ahLst/>
            <a:cxnLst/>
            <a:rect l="l" t="t" r="r" b="b"/>
            <a:pathLst>
              <a:path w="739433" h="412911">
                <a:moveTo>
                  <a:pt x="0" y="0"/>
                </a:moveTo>
                <a:lnTo>
                  <a:pt x="739433" y="0"/>
                </a:lnTo>
                <a:lnTo>
                  <a:pt x="739433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3840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9259783" y="4146835"/>
            <a:ext cx="8079832" cy="2801964"/>
            <a:chOff x="0" y="0"/>
            <a:chExt cx="10773109" cy="3735952"/>
          </a:xfrm>
        </p:grpSpPr>
        <p:grpSp>
          <p:nvGrpSpPr>
            <p:cNvPr id="23" name="Group 23"/>
            <p:cNvGrpSpPr/>
            <p:nvPr/>
          </p:nvGrpSpPr>
          <p:grpSpPr>
            <a:xfrm>
              <a:off x="648850" y="116689"/>
              <a:ext cx="10124259" cy="3619263"/>
              <a:chOff x="0" y="0"/>
              <a:chExt cx="3800869" cy="1358751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3800869" cy="1358751"/>
              </a:xfrm>
              <a:custGeom>
                <a:avLst/>
                <a:gdLst/>
                <a:ahLst/>
                <a:cxnLst/>
                <a:rect l="l" t="t" r="r" b="b"/>
                <a:pathLst>
                  <a:path w="3800869" h="1358751">
                    <a:moveTo>
                      <a:pt x="3597669" y="0"/>
                    </a:moveTo>
                    <a:cubicBezTo>
                      <a:pt x="3709893" y="0"/>
                      <a:pt x="3800869" y="304167"/>
                      <a:pt x="3800869" y="679375"/>
                    </a:cubicBezTo>
                    <a:cubicBezTo>
                      <a:pt x="3800869" y="1054584"/>
                      <a:pt x="3709893" y="1358751"/>
                      <a:pt x="3597669" y="1358751"/>
                    </a:cubicBezTo>
                    <a:lnTo>
                      <a:pt x="203200" y="1358751"/>
                    </a:lnTo>
                    <a:cubicBezTo>
                      <a:pt x="90976" y="1358751"/>
                      <a:pt x="0" y="1054584"/>
                      <a:pt x="0" y="679375"/>
                    </a:cubicBezTo>
                    <a:cubicBezTo>
                      <a:pt x="0" y="304167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47625"/>
                <a:ext cx="3800869" cy="1406376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 rot="-5400000">
              <a:off x="0" y="0"/>
              <a:ext cx="2095919" cy="2095919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755B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9" name="Freeform 29"/>
            <p:cNvSpPr/>
            <p:nvPr/>
          </p:nvSpPr>
          <p:spPr>
            <a:xfrm>
              <a:off x="55048" y="55048"/>
              <a:ext cx="1985822" cy="1985822"/>
            </a:xfrm>
            <a:custGeom>
              <a:avLst/>
              <a:gdLst/>
              <a:ahLst/>
              <a:cxnLst/>
              <a:rect l="l" t="t" r="r" b="b"/>
              <a:pathLst>
                <a:path w="1985822" h="1985822">
                  <a:moveTo>
                    <a:pt x="0" y="0"/>
                  </a:moveTo>
                  <a:lnTo>
                    <a:pt x="1985823" y="0"/>
                  </a:lnTo>
                  <a:lnTo>
                    <a:pt x="1985823" y="1985823"/>
                  </a:lnTo>
                  <a:lnTo>
                    <a:pt x="0" y="1985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2369718" y="464051"/>
              <a:ext cx="3568576" cy="500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8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4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Prévention</a:t>
              </a:r>
            </a:p>
          </p:txBody>
        </p:sp>
      </p:grpSp>
      <p:sp>
        <p:nvSpPr>
          <p:cNvPr id="31" name="Freeform 31"/>
          <p:cNvSpPr/>
          <p:nvPr/>
        </p:nvSpPr>
        <p:spPr>
          <a:xfrm rot="-1419521">
            <a:off x="7754782" y="2315138"/>
            <a:ext cx="705221" cy="412911"/>
          </a:xfrm>
          <a:custGeom>
            <a:avLst/>
            <a:gdLst/>
            <a:ahLst/>
            <a:cxnLst/>
            <a:rect l="l" t="t" r="r" b="b"/>
            <a:pathLst>
              <a:path w="705221" h="412911">
                <a:moveTo>
                  <a:pt x="0" y="0"/>
                </a:moveTo>
                <a:lnTo>
                  <a:pt x="705221" y="0"/>
                </a:lnTo>
                <a:lnTo>
                  <a:pt x="705221" y="412912"/>
                </a:lnTo>
                <a:lnTo>
                  <a:pt x="0" y="412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4997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8589415" y="1110120"/>
            <a:ext cx="8064318" cy="2743066"/>
            <a:chOff x="0" y="0"/>
            <a:chExt cx="10752425" cy="3657421"/>
          </a:xfrm>
        </p:grpSpPr>
        <p:grpSp>
          <p:nvGrpSpPr>
            <p:cNvPr id="33" name="Group 33"/>
            <p:cNvGrpSpPr/>
            <p:nvPr/>
          </p:nvGrpSpPr>
          <p:grpSpPr>
            <a:xfrm>
              <a:off x="1097638" y="389417"/>
              <a:ext cx="9654786" cy="3268004"/>
              <a:chOff x="0" y="0"/>
              <a:chExt cx="3309159" cy="1120102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3309159" cy="1120102"/>
              </a:xfrm>
              <a:custGeom>
                <a:avLst/>
                <a:gdLst/>
                <a:ahLst/>
                <a:cxnLst/>
                <a:rect l="l" t="t" r="r" b="b"/>
                <a:pathLst>
                  <a:path w="3309159" h="1120102">
                    <a:moveTo>
                      <a:pt x="3105959" y="0"/>
                    </a:moveTo>
                    <a:cubicBezTo>
                      <a:pt x="3218183" y="0"/>
                      <a:pt x="3309159" y="250743"/>
                      <a:pt x="3309159" y="560051"/>
                    </a:cubicBezTo>
                    <a:cubicBezTo>
                      <a:pt x="3309159" y="869359"/>
                      <a:pt x="3218183" y="1120102"/>
                      <a:pt x="3105959" y="1120102"/>
                    </a:cubicBezTo>
                    <a:lnTo>
                      <a:pt x="203200" y="1120102"/>
                    </a:lnTo>
                    <a:cubicBezTo>
                      <a:pt x="90976" y="1120102"/>
                      <a:pt x="0" y="869359"/>
                      <a:pt x="0" y="560051"/>
                    </a:cubicBezTo>
                    <a:cubicBezTo>
                      <a:pt x="0" y="250743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3309159" cy="1167727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 rot="-5400000">
              <a:off x="0" y="0"/>
              <a:ext cx="2139612" cy="2139612"/>
              <a:chOff x="0" y="0"/>
              <a:chExt cx="812800" cy="8128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C04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9" name="Freeform 39"/>
            <p:cNvSpPr/>
            <p:nvPr/>
          </p:nvSpPr>
          <p:spPr>
            <a:xfrm>
              <a:off x="387062" y="44927"/>
              <a:ext cx="1421153" cy="1704531"/>
            </a:xfrm>
            <a:custGeom>
              <a:avLst/>
              <a:gdLst/>
              <a:ahLst/>
              <a:cxnLst/>
              <a:rect l="l" t="t" r="r" b="b"/>
              <a:pathLst>
                <a:path w="1421153" h="1704531">
                  <a:moveTo>
                    <a:pt x="0" y="0"/>
                  </a:moveTo>
                  <a:lnTo>
                    <a:pt x="1421153" y="0"/>
                  </a:lnTo>
                  <a:lnTo>
                    <a:pt x="1421153" y="1704531"/>
                  </a:lnTo>
                  <a:lnTo>
                    <a:pt x="0" y="1704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2357044" y="826649"/>
              <a:ext cx="3479436" cy="501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94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Risques</a:t>
              </a: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2198953" y="4982667"/>
            <a:ext cx="5278295" cy="57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pour les spécialités dont les modes de préparation sont à risques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854804" y="3383218"/>
            <a:ext cx="5770986" cy="1054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49" b="0" i="0" u="none" strike="noStrike" kern="1200" cap="none" spc="17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Gothic"/>
                <a:ea typeface="League Gothic"/>
                <a:cs typeface="League Gothic"/>
                <a:sym typeface="League Gothic"/>
              </a:rPr>
              <a:t>INJECTABLES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299594" y="7461020"/>
            <a:ext cx="2928371" cy="364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Oswald Bold"/>
                <a:cs typeface="Oswald Bold"/>
                <a:sym typeface="Oswald Bold"/>
              </a:rPr>
              <a:t>Rappels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625033" y="4358112"/>
            <a:ext cx="6426134" cy="470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4" b="0" i="0" u="none" strike="noStrike" kern="1200" cap="none" spc="28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Erreur de préparation</a:t>
            </a:r>
          </a:p>
        </p:txBody>
      </p:sp>
      <p:sp>
        <p:nvSpPr>
          <p:cNvPr id="45" name="Freeform 45"/>
          <p:cNvSpPr/>
          <p:nvPr/>
        </p:nvSpPr>
        <p:spPr>
          <a:xfrm>
            <a:off x="4076964" y="5999585"/>
            <a:ext cx="1522272" cy="1413810"/>
          </a:xfrm>
          <a:custGeom>
            <a:avLst/>
            <a:gdLst/>
            <a:ahLst/>
            <a:cxnLst/>
            <a:rect l="l" t="t" r="r" b="b"/>
            <a:pathLst>
              <a:path w="1522272" h="1413810">
                <a:moveTo>
                  <a:pt x="0" y="0"/>
                </a:moveTo>
                <a:lnTo>
                  <a:pt x="1522272" y="0"/>
                </a:lnTo>
                <a:lnTo>
                  <a:pt x="1522272" y="1413810"/>
                </a:lnTo>
                <a:lnTo>
                  <a:pt x="0" y="14138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9911100" y="2273585"/>
            <a:ext cx="6742634" cy="140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Erreurs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calculs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dose / de concentration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Exemple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préparations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injectables à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risques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: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anticancéreux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certains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antiviraux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et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antiparasitaires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immunosuppresseurs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0632177" y="4921937"/>
            <a:ext cx="6742634" cy="198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Mentions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obligatoires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sur la prescription : 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DCI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volume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diluant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durée,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voie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d’administration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Port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d’équipements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protection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individuelle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lors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la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préparation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substances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cancérogènes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/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tératogènes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/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irritantes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10299594" y="8120821"/>
            <a:ext cx="6742634" cy="168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Règles des 5B :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Bon médicament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Bon patient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Bonne dose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Bonne voie d'administration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Bon moment</a:t>
            </a:r>
          </a:p>
        </p:txBody>
      </p:sp>
      <p:sp>
        <p:nvSpPr>
          <p:cNvPr id="49" name="Freeform 49"/>
          <p:cNvSpPr/>
          <p:nvPr/>
        </p:nvSpPr>
        <p:spPr>
          <a:xfrm>
            <a:off x="8600728" y="6934751"/>
            <a:ext cx="1484913" cy="1466351"/>
          </a:xfrm>
          <a:custGeom>
            <a:avLst/>
            <a:gdLst/>
            <a:ahLst/>
            <a:cxnLst/>
            <a:rect l="l" t="t" r="r" b="b"/>
            <a:pathLst>
              <a:path w="1484913" h="1466351">
                <a:moveTo>
                  <a:pt x="0" y="0"/>
                </a:moveTo>
                <a:lnTo>
                  <a:pt x="1484912" y="0"/>
                </a:lnTo>
                <a:lnTo>
                  <a:pt x="1484912" y="1466351"/>
                </a:lnTo>
                <a:lnTo>
                  <a:pt x="0" y="146635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Bouton d’action : accueil 51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D946DCFB-51CF-3390-3189-293CB35C6CF4}"/>
              </a:ext>
            </a:extLst>
          </p:cNvPr>
          <p:cNvSpPr/>
          <p:nvPr/>
        </p:nvSpPr>
        <p:spPr>
          <a:xfrm>
            <a:off x="17085645" y="266700"/>
            <a:ext cx="838200" cy="843420"/>
          </a:xfrm>
          <a:prstGeom prst="actionButtonHom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0" name="Picture 2" descr="https://www.omeditpacacorse.fr/wp-content/uploads/2018/05/Logo-omedit-1.png">
            <a:extLst>
              <a:ext uri="{FF2B5EF4-FFF2-40B4-BE49-F238E27FC236}">
                <a16:creationId xmlns:a16="http://schemas.microsoft.com/office/drawing/2014/main" id="{84451EE4-D4FB-5B0A-8E3B-4D083D936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288"/>
            <a:ext cx="2125001" cy="8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527230" y="1664055"/>
            <a:ext cx="6426134" cy="642613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61925" cap="sq">
              <a:solidFill>
                <a:srgbClr val="FF80C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7005763" y="6522220"/>
            <a:ext cx="412530" cy="41253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7005763" y="2665392"/>
            <a:ext cx="412530" cy="41253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F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7705874" y="4920335"/>
            <a:ext cx="412530" cy="41253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5B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343184" y="7239744"/>
            <a:ext cx="7423194" cy="2824522"/>
            <a:chOff x="0" y="0"/>
            <a:chExt cx="3639893" cy="13849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39893" cy="1384977"/>
            </a:xfrm>
            <a:custGeom>
              <a:avLst/>
              <a:gdLst/>
              <a:ahLst/>
              <a:cxnLst/>
              <a:rect l="l" t="t" r="r" b="b"/>
              <a:pathLst>
                <a:path w="3639893" h="1384977">
                  <a:moveTo>
                    <a:pt x="3436693" y="0"/>
                  </a:moveTo>
                  <a:cubicBezTo>
                    <a:pt x="3548917" y="0"/>
                    <a:pt x="3639893" y="310038"/>
                    <a:pt x="3639893" y="692489"/>
                  </a:cubicBezTo>
                  <a:cubicBezTo>
                    <a:pt x="3639893" y="1074940"/>
                    <a:pt x="3548917" y="1384977"/>
                    <a:pt x="3436693" y="1384977"/>
                  </a:cubicBezTo>
                  <a:lnTo>
                    <a:pt x="203200" y="1384977"/>
                  </a:lnTo>
                  <a:cubicBezTo>
                    <a:pt x="90976" y="1384977"/>
                    <a:pt x="0" y="1074940"/>
                    <a:pt x="0" y="692489"/>
                  </a:cubicBezTo>
                  <a:cubicBezTo>
                    <a:pt x="0" y="3100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639893" cy="1432603"/>
            </a:xfrm>
            <a:prstGeom prst="rect">
              <a:avLst/>
            </a:prstGeom>
          </p:spPr>
          <p:txBody>
            <a:bodyPr lIns="64227" tIns="64227" rIns="64227" bIns="6422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8540830" y="6847648"/>
            <a:ext cx="1604709" cy="160470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 rot="1820444">
            <a:off x="7781777" y="6949781"/>
            <a:ext cx="673255" cy="412911"/>
          </a:xfrm>
          <a:custGeom>
            <a:avLst/>
            <a:gdLst/>
            <a:ahLst/>
            <a:cxnLst/>
            <a:rect l="l" t="t" r="r" b="b"/>
            <a:pathLst>
              <a:path w="673255" h="412911">
                <a:moveTo>
                  <a:pt x="0" y="0"/>
                </a:moveTo>
                <a:lnTo>
                  <a:pt x="673254" y="0"/>
                </a:lnTo>
                <a:lnTo>
                  <a:pt x="673254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184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 rot="-94679">
            <a:off x="8319117" y="4909852"/>
            <a:ext cx="739433" cy="412911"/>
          </a:xfrm>
          <a:custGeom>
            <a:avLst/>
            <a:gdLst/>
            <a:ahLst/>
            <a:cxnLst/>
            <a:rect l="l" t="t" r="r" b="b"/>
            <a:pathLst>
              <a:path w="739433" h="412911">
                <a:moveTo>
                  <a:pt x="0" y="0"/>
                </a:moveTo>
                <a:lnTo>
                  <a:pt x="739433" y="0"/>
                </a:lnTo>
                <a:lnTo>
                  <a:pt x="739433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3840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9259783" y="4146835"/>
            <a:ext cx="8079832" cy="2801964"/>
            <a:chOff x="0" y="0"/>
            <a:chExt cx="10773109" cy="3735952"/>
          </a:xfrm>
        </p:grpSpPr>
        <p:grpSp>
          <p:nvGrpSpPr>
            <p:cNvPr id="23" name="Group 23"/>
            <p:cNvGrpSpPr/>
            <p:nvPr/>
          </p:nvGrpSpPr>
          <p:grpSpPr>
            <a:xfrm>
              <a:off x="648850" y="116689"/>
              <a:ext cx="10124259" cy="3619263"/>
              <a:chOff x="0" y="0"/>
              <a:chExt cx="3800869" cy="1358751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3800869" cy="1358751"/>
              </a:xfrm>
              <a:custGeom>
                <a:avLst/>
                <a:gdLst/>
                <a:ahLst/>
                <a:cxnLst/>
                <a:rect l="l" t="t" r="r" b="b"/>
                <a:pathLst>
                  <a:path w="3800869" h="1358751">
                    <a:moveTo>
                      <a:pt x="3597669" y="0"/>
                    </a:moveTo>
                    <a:cubicBezTo>
                      <a:pt x="3709893" y="0"/>
                      <a:pt x="3800869" y="304167"/>
                      <a:pt x="3800869" y="679375"/>
                    </a:cubicBezTo>
                    <a:cubicBezTo>
                      <a:pt x="3800869" y="1054584"/>
                      <a:pt x="3709893" y="1358751"/>
                      <a:pt x="3597669" y="1358751"/>
                    </a:cubicBezTo>
                    <a:lnTo>
                      <a:pt x="203200" y="1358751"/>
                    </a:lnTo>
                    <a:cubicBezTo>
                      <a:pt x="90976" y="1358751"/>
                      <a:pt x="0" y="1054584"/>
                      <a:pt x="0" y="679375"/>
                    </a:cubicBezTo>
                    <a:cubicBezTo>
                      <a:pt x="0" y="304167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47625"/>
                <a:ext cx="3800869" cy="1406376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 rot="-5400000">
              <a:off x="0" y="0"/>
              <a:ext cx="2095919" cy="2095919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755B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9" name="Freeform 29"/>
            <p:cNvSpPr/>
            <p:nvPr/>
          </p:nvSpPr>
          <p:spPr>
            <a:xfrm>
              <a:off x="55048" y="55048"/>
              <a:ext cx="1985822" cy="1985822"/>
            </a:xfrm>
            <a:custGeom>
              <a:avLst/>
              <a:gdLst/>
              <a:ahLst/>
              <a:cxnLst/>
              <a:rect l="l" t="t" r="r" b="b"/>
              <a:pathLst>
                <a:path w="1985822" h="1985822">
                  <a:moveTo>
                    <a:pt x="0" y="0"/>
                  </a:moveTo>
                  <a:lnTo>
                    <a:pt x="1985823" y="0"/>
                  </a:lnTo>
                  <a:lnTo>
                    <a:pt x="1985823" y="1985823"/>
                  </a:lnTo>
                  <a:lnTo>
                    <a:pt x="0" y="1985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2369718" y="464051"/>
              <a:ext cx="3568576" cy="500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8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4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Prévention</a:t>
              </a:r>
            </a:p>
          </p:txBody>
        </p:sp>
      </p:grpSp>
      <p:sp>
        <p:nvSpPr>
          <p:cNvPr id="31" name="Freeform 31"/>
          <p:cNvSpPr/>
          <p:nvPr/>
        </p:nvSpPr>
        <p:spPr>
          <a:xfrm rot="-1419521">
            <a:off x="7754782" y="2315138"/>
            <a:ext cx="705221" cy="412911"/>
          </a:xfrm>
          <a:custGeom>
            <a:avLst/>
            <a:gdLst/>
            <a:ahLst/>
            <a:cxnLst/>
            <a:rect l="l" t="t" r="r" b="b"/>
            <a:pathLst>
              <a:path w="705221" h="412911">
                <a:moveTo>
                  <a:pt x="0" y="0"/>
                </a:moveTo>
                <a:lnTo>
                  <a:pt x="705221" y="0"/>
                </a:lnTo>
                <a:lnTo>
                  <a:pt x="705221" y="412912"/>
                </a:lnTo>
                <a:lnTo>
                  <a:pt x="0" y="412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4997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8589415" y="1110120"/>
            <a:ext cx="8064318" cy="2743066"/>
            <a:chOff x="0" y="0"/>
            <a:chExt cx="10752425" cy="3657421"/>
          </a:xfrm>
        </p:grpSpPr>
        <p:grpSp>
          <p:nvGrpSpPr>
            <p:cNvPr id="33" name="Group 33"/>
            <p:cNvGrpSpPr/>
            <p:nvPr/>
          </p:nvGrpSpPr>
          <p:grpSpPr>
            <a:xfrm>
              <a:off x="1097638" y="389417"/>
              <a:ext cx="9654786" cy="3268004"/>
              <a:chOff x="0" y="0"/>
              <a:chExt cx="3309159" cy="1120102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3309159" cy="1120102"/>
              </a:xfrm>
              <a:custGeom>
                <a:avLst/>
                <a:gdLst/>
                <a:ahLst/>
                <a:cxnLst/>
                <a:rect l="l" t="t" r="r" b="b"/>
                <a:pathLst>
                  <a:path w="3309159" h="1120102">
                    <a:moveTo>
                      <a:pt x="3105959" y="0"/>
                    </a:moveTo>
                    <a:cubicBezTo>
                      <a:pt x="3218183" y="0"/>
                      <a:pt x="3309159" y="250743"/>
                      <a:pt x="3309159" y="560051"/>
                    </a:cubicBezTo>
                    <a:cubicBezTo>
                      <a:pt x="3309159" y="869359"/>
                      <a:pt x="3218183" y="1120102"/>
                      <a:pt x="3105959" y="1120102"/>
                    </a:cubicBezTo>
                    <a:lnTo>
                      <a:pt x="203200" y="1120102"/>
                    </a:lnTo>
                    <a:cubicBezTo>
                      <a:pt x="90976" y="1120102"/>
                      <a:pt x="0" y="869359"/>
                      <a:pt x="0" y="560051"/>
                    </a:cubicBezTo>
                    <a:cubicBezTo>
                      <a:pt x="0" y="250743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3309159" cy="1167727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 rot="-5400000">
              <a:off x="0" y="0"/>
              <a:ext cx="2139612" cy="2139612"/>
              <a:chOff x="0" y="0"/>
              <a:chExt cx="812800" cy="8128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C04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9" name="Freeform 39"/>
            <p:cNvSpPr/>
            <p:nvPr/>
          </p:nvSpPr>
          <p:spPr>
            <a:xfrm>
              <a:off x="387062" y="44927"/>
              <a:ext cx="1421153" cy="1704531"/>
            </a:xfrm>
            <a:custGeom>
              <a:avLst/>
              <a:gdLst/>
              <a:ahLst/>
              <a:cxnLst/>
              <a:rect l="l" t="t" r="r" b="b"/>
              <a:pathLst>
                <a:path w="1421153" h="1704531">
                  <a:moveTo>
                    <a:pt x="0" y="0"/>
                  </a:moveTo>
                  <a:lnTo>
                    <a:pt x="1421153" y="0"/>
                  </a:lnTo>
                  <a:lnTo>
                    <a:pt x="1421153" y="1704531"/>
                  </a:lnTo>
                  <a:lnTo>
                    <a:pt x="0" y="1704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2357044" y="826649"/>
              <a:ext cx="3479436" cy="501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94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Risques</a:t>
              </a: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2198953" y="4960442"/>
            <a:ext cx="5278295" cy="57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injection intrathécale au lieu de 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la voie intraveineuse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299594" y="7461020"/>
            <a:ext cx="2928371" cy="364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Oswald Bold"/>
                <a:cs typeface="Oswald Bold"/>
                <a:sym typeface="Oswald Bold"/>
              </a:rPr>
              <a:t>Rappels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625033" y="3881761"/>
            <a:ext cx="6426134" cy="92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4" b="0" i="0" u="none" strike="noStrike" kern="1200" cap="none" spc="28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Erreur de voie </a:t>
            </a:r>
          </a:p>
          <a:p>
            <a:pPr marL="0" marR="0" lvl="0" indent="0" algn="ctr" defTabSz="914400" rtl="0" eaLnBrk="1" fontAlgn="auto" latinLnBrk="0" hangingPunct="1">
              <a:lnSpc>
                <a:spcPts val="36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4" b="0" i="0" u="none" strike="noStrike" kern="1200" cap="none" spc="28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d’administration</a:t>
            </a:r>
          </a:p>
        </p:txBody>
      </p:sp>
      <p:sp>
        <p:nvSpPr>
          <p:cNvPr id="44" name="Freeform 44"/>
          <p:cNvSpPr/>
          <p:nvPr/>
        </p:nvSpPr>
        <p:spPr>
          <a:xfrm>
            <a:off x="4092809" y="5643067"/>
            <a:ext cx="1789004" cy="2145732"/>
          </a:xfrm>
          <a:custGeom>
            <a:avLst/>
            <a:gdLst/>
            <a:ahLst/>
            <a:cxnLst/>
            <a:rect l="l" t="t" r="r" b="b"/>
            <a:pathLst>
              <a:path w="1789004" h="2145732">
                <a:moveTo>
                  <a:pt x="0" y="0"/>
                </a:moveTo>
                <a:lnTo>
                  <a:pt x="1789004" y="0"/>
                </a:lnTo>
                <a:lnTo>
                  <a:pt x="1789004" y="2145731"/>
                </a:lnTo>
                <a:lnTo>
                  <a:pt x="0" y="214573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0145539" y="2219969"/>
            <a:ext cx="6742634" cy="57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Toxicité ou inefficacité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Décès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673310" y="4932804"/>
            <a:ext cx="6690117" cy="198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Préciser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la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voie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d’administration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sur la prescription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Ne jamais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mélanger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sur le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même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plateau de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soins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les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préparations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IV et IT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Dissocier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dans le temps les administrations IV et IT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Etiquetage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différent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(couleurs)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2210679" y="8876790"/>
            <a:ext cx="5553264" cy="441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IT : </a:t>
            </a:r>
            <a:r>
              <a:rPr lang="en-US" sz="1600" spc="133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I</a:t>
            </a:r>
            <a:r>
              <a:rPr kumimoji="0" lang="en-US" sz="1600" b="0" i="0" u="none" strike="noStrike" kern="1200" cap="none" spc="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ntrathécale</a:t>
            </a:r>
            <a:endParaRPr kumimoji="0" lang="en-US" sz="1600" b="0" i="0" u="none" strike="noStrike" kern="1200" cap="none" spc="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17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SNC : Système </a:t>
            </a:r>
            <a:r>
              <a:rPr kumimoji="0" lang="en-US" sz="1600" b="0" i="0" u="none" strike="noStrike" kern="1200" cap="none" spc="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nerveux</a:t>
            </a: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central</a:t>
            </a:r>
          </a:p>
        </p:txBody>
      </p:sp>
      <p:sp>
        <p:nvSpPr>
          <p:cNvPr id="48" name="Freeform 48"/>
          <p:cNvSpPr/>
          <p:nvPr/>
        </p:nvSpPr>
        <p:spPr>
          <a:xfrm>
            <a:off x="8600728" y="6934751"/>
            <a:ext cx="1484913" cy="1466351"/>
          </a:xfrm>
          <a:custGeom>
            <a:avLst/>
            <a:gdLst/>
            <a:ahLst/>
            <a:cxnLst/>
            <a:rect l="l" t="t" r="r" b="b"/>
            <a:pathLst>
              <a:path w="1484913" h="1466351">
                <a:moveTo>
                  <a:pt x="0" y="0"/>
                </a:moveTo>
                <a:lnTo>
                  <a:pt x="1484912" y="0"/>
                </a:lnTo>
                <a:lnTo>
                  <a:pt x="1484912" y="1466351"/>
                </a:lnTo>
                <a:lnTo>
                  <a:pt x="0" y="14663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9964493" y="7954540"/>
            <a:ext cx="6923680" cy="195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Voie IT = contact direct avec le SNC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Seuls certains médicaments peuvent être administrés par voie IT 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7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7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Contre-indication : alcaloides dérivés de la pervenche, anthracyclines (anticancéreux)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9452099" y="8783215"/>
            <a:ext cx="7205365" cy="30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Exemples : morphine, prednisolone, MTX, amikacine...</a:t>
            </a:r>
          </a:p>
        </p:txBody>
      </p:sp>
      <p:sp>
        <p:nvSpPr>
          <p:cNvPr id="52" name="Bouton d’action : accueil 51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D946DCFB-51CF-3390-3189-293CB35C6CF4}"/>
              </a:ext>
            </a:extLst>
          </p:cNvPr>
          <p:cNvSpPr/>
          <p:nvPr/>
        </p:nvSpPr>
        <p:spPr>
          <a:xfrm>
            <a:off x="17085645" y="266700"/>
            <a:ext cx="838200" cy="843420"/>
          </a:xfrm>
          <a:prstGeom prst="actionButtonHom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" name="Picture 2" descr="https://www.omeditpacacorse.fr/wp-content/uploads/2018/05/Logo-omedit-1.png">
            <a:extLst>
              <a:ext uri="{FF2B5EF4-FFF2-40B4-BE49-F238E27FC236}">
                <a16:creationId xmlns:a16="http://schemas.microsoft.com/office/drawing/2014/main" id="{20A5687F-BA9E-4F75-B3D5-B071F101E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288"/>
            <a:ext cx="2125001" cy="8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527230" y="1664055"/>
            <a:ext cx="6426134" cy="642613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61925" cap="sq">
              <a:solidFill>
                <a:srgbClr val="FE007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7005763" y="6522220"/>
            <a:ext cx="412530" cy="41253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7005763" y="2665392"/>
            <a:ext cx="412530" cy="41253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F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7705874" y="4920335"/>
            <a:ext cx="412530" cy="41253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5B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343184" y="7239744"/>
            <a:ext cx="7423194" cy="2824522"/>
            <a:chOff x="0" y="0"/>
            <a:chExt cx="3639893" cy="13849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39893" cy="1384977"/>
            </a:xfrm>
            <a:custGeom>
              <a:avLst/>
              <a:gdLst/>
              <a:ahLst/>
              <a:cxnLst/>
              <a:rect l="l" t="t" r="r" b="b"/>
              <a:pathLst>
                <a:path w="3639893" h="1384977">
                  <a:moveTo>
                    <a:pt x="3436693" y="0"/>
                  </a:moveTo>
                  <a:cubicBezTo>
                    <a:pt x="3548917" y="0"/>
                    <a:pt x="3639893" y="310038"/>
                    <a:pt x="3639893" y="692489"/>
                  </a:cubicBezTo>
                  <a:cubicBezTo>
                    <a:pt x="3639893" y="1074940"/>
                    <a:pt x="3548917" y="1384977"/>
                    <a:pt x="3436693" y="1384977"/>
                  </a:cubicBezTo>
                  <a:lnTo>
                    <a:pt x="203200" y="1384977"/>
                  </a:lnTo>
                  <a:cubicBezTo>
                    <a:pt x="90976" y="1384977"/>
                    <a:pt x="0" y="1074940"/>
                    <a:pt x="0" y="692489"/>
                  </a:cubicBezTo>
                  <a:cubicBezTo>
                    <a:pt x="0" y="3100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639893" cy="1432603"/>
            </a:xfrm>
            <a:prstGeom prst="rect">
              <a:avLst/>
            </a:prstGeom>
          </p:spPr>
          <p:txBody>
            <a:bodyPr lIns="64227" tIns="64227" rIns="64227" bIns="6422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8540830" y="6847648"/>
            <a:ext cx="1604709" cy="160470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 rot="1820444">
            <a:off x="7781777" y="6949781"/>
            <a:ext cx="673255" cy="412911"/>
          </a:xfrm>
          <a:custGeom>
            <a:avLst/>
            <a:gdLst/>
            <a:ahLst/>
            <a:cxnLst/>
            <a:rect l="l" t="t" r="r" b="b"/>
            <a:pathLst>
              <a:path w="673255" h="412911">
                <a:moveTo>
                  <a:pt x="0" y="0"/>
                </a:moveTo>
                <a:lnTo>
                  <a:pt x="673254" y="0"/>
                </a:lnTo>
                <a:lnTo>
                  <a:pt x="673254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184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 rot="-94679">
            <a:off x="8319117" y="4909852"/>
            <a:ext cx="739433" cy="412911"/>
          </a:xfrm>
          <a:custGeom>
            <a:avLst/>
            <a:gdLst/>
            <a:ahLst/>
            <a:cxnLst/>
            <a:rect l="l" t="t" r="r" b="b"/>
            <a:pathLst>
              <a:path w="739433" h="412911">
                <a:moveTo>
                  <a:pt x="0" y="0"/>
                </a:moveTo>
                <a:lnTo>
                  <a:pt x="739433" y="0"/>
                </a:lnTo>
                <a:lnTo>
                  <a:pt x="739433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3840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9259783" y="4146835"/>
            <a:ext cx="8079832" cy="2801964"/>
            <a:chOff x="0" y="0"/>
            <a:chExt cx="10773109" cy="3735952"/>
          </a:xfrm>
        </p:grpSpPr>
        <p:grpSp>
          <p:nvGrpSpPr>
            <p:cNvPr id="23" name="Group 23"/>
            <p:cNvGrpSpPr/>
            <p:nvPr/>
          </p:nvGrpSpPr>
          <p:grpSpPr>
            <a:xfrm>
              <a:off x="648850" y="116689"/>
              <a:ext cx="10124259" cy="3619263"/>
              <a:chOff x="0" y="0"/>
              <a:chExt cx="3800869" cy="1358751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3800869" cy="1358751"/>
              </a:xfrm>
              <a:custGeom>
                <a:avLst/>
                <a:gdLst/>
                <a:ahLst/>
                <a:cxnLst/>
                <a:rect l="l" t="t" r="r" b="b"/>
                <a:pathLst>
                  <a:path w="3800869" h="1358751">
                    <a:moveTo>
                      <a:pt x="3597669" y="0"/>
                    </a:moveTo>
                    <a:cubicBezTo>
                      <a:pt x="3709893" y="0"/>
                      <a:pt x="3800869" y="304167"/>
                      <a:pt x="3800869" y="679375"/>
                    </a:cubicBezTo>
                    <a:cubicBezTo>
                      <a:pt x="3800869" y="1054584"/>
                      <a:pt x="3709893" y="1358751"/>
                      <a:pt x="3597669" y="1358751"/>
                    </a:cubicBezTo>
                    <a:lnTo>
                      <a:pt x="203200" y="1358751"/>
                    </a:lnTo>
                    <a:cubicBezTo>
                      <a:pt x="90976" y="1358751"/>
                      <a:pt x="0" y="1054584"/>
                      <a:pt x="0" y="679375"/>
                    </a:cubicBezTo>
                    <a:cubicBezTo>
                      <a:pt x="0" y="304167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47625"/>
                <a:ext cx="3800869" cy="1406376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 rot="-5400000">
              <a:off x="0" y="0"/>
              <a:ext cx="2095919" cy="2095919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755B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9" name="Freeform 29"/>
            <p:cNvSpPr/>
            <p:nvPr/>
          </p:nvSpPr>
          <p:spPr>
            <a:xfrm>
              <a:off x="55048" y="55048"/>
              <a:ext cx="1985822" cy="1985822"/>
            </a:xfrm>
            <a:custGeom>
              <a:avLst/>
              <a:gdLst/>
              <a:ahLst/>
              <a:cxnLst/>
              <a:rect l="l" t="t" r="r" b="b"/>
              <a:pathLst>
                <a:path w="1985822" h="1985822">
                  <a:moveTo>
                    <a:pt x="0" y="0"/>
                  </a:moveTo>
                  <a:lnTo>
                    <a:pt x="1985823" y="0"/>
                  </a:lnTo>
                  <a:lnTo>
                    <a:pt x="1985823" y="1985823"/>
                  </a:lnTo>
                  <a:lnTo>
                    <a:pt x="0" y="1985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2369718" y="464051"/>
              <a:ext cx="3568576" cy="500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8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4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Prévention</a:t>
              </a:r>
            </a:p>
          </p:txBody>
        </p:sp>
      </p:grpSp>
      <p:sp>
        <p:nvSpPr>
          <p:cNvPr id="31" name="Freeform 31"/>
          <p:cNvSpPr/>
          <p:nvPr/>
        </p:nvSpPr>
        <p:spPr>
          <a:xfrm rot="-1419521">
            <a:off x="7754782" y="2315138"/>
            <a:ext cx="705221" cy="412911"/>
          </a:xfrm>
          <a:custGeom>
            <a:avLst/>
            <a:gdLst/>
            <a:ahLst/>
            <a:cxnLst/>
            <a:rect l="l" t="t" r="r" b="b"/>
            <a:pathLst>
              <a:path w="705221" h="412911">
                <a:moveTo>
                  <a:pt x="0" y="0"/>
                </a:moveTo>
                <a:lnTo>
                  <a:pt x="705221" y="0"/>
                </a:lnTo>
                <a:lnTo>
                  <a:pt x="705221" y="412912"/>
                </a:lnTo>
                <a:lnTo>
                  <a:pt x="0" y="412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4997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8589415" y="1110120"/>
            <a:ext cx="8064318" cy="2743066"/>
            <a:chOff x="0" y="0"/>
            <a:chExt cx="10752425" cy="3657421"/>
          </a:xfrm>
        </p:grpSpPr>
        <p:grpSp>
          <p:nvGrpSpPr>
            <p:cNvPr id="33" name="Group 33"/>
            <p:cNvGrpSpPr/>
            <p:nvPr/>
          </p:nvGrpSpPr>
          <p:grpSpPr>
            <a:xfrm>
              <a:off x="1097638" y="389417"/>
              <a:ext cx="9654786" cy="3268004"/>
              <a:chOff x="0" y="0"/>
              <a:chExt cx="3309159" cy="1120102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3309159" cy="1120102"/>
              </a:xfrm>
              <a:custGeom>
                <a:avLst/>
                <a:gdLst/>
                <a:ahLst/>
                <a:cxnLst/>
                <a:rect l="l" t="t" r="r" b="b"/>
                <a:pathLst>
                  <a:path w="3309159" h="1120102">
                    <a:moveTo>
                      <a:pt x="3105959" y="0"/>
                    </a:moveTo>
                    <a:cubicBezTo>
                      <a:pt x="3218183" y="0"/>
                      <a:pt x="3309159" y="250743"/>
                      <a:pt x="3309159" y="560051"/>
                    </a:cubicBezTo>
                    <a:cubicBezTo>
                      <a:pt x="3309159" y="869359"/>
                      <a:pt x="3218183" y="1120102"/>
                      <a:pt x="3105959" y="1120102"/>
                    </a:cubicBezTo>
                    <a:lnTo>
                      <a:pt x="203200" y="1120102"/>
                    </a:lnTo>
                    <a:cubicBezTo>
                      <a:pt x="90976" y="1120102"/>
                      <a:pt x="0" y="869359"/>
                      <a:pt x="0" y="560051"/>
                    </a:cubicBezTo>
                    <a:cubicBezTo>
                      <a:pt x="0" y="250743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3309159" cy="1167727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 rot="-5400000">
              <a:off x="0" y="0"/>
              <a:ext cx="2139612" cy="2139612"/>
              <a:chOff x="0" y="0"/>
              <a:chExt cx="812800" cy="8128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C04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9" name="Freeform 39"/>
            <p:cNvSpPr/>
            <p:nvPr/>
          </p:nvSpPr>
          <p:spPr>
            <a:xfrm>
              <a:off x="387062" y="44927"/>
              <a:ext cx="1421153" cy="1704531"/>
            </a:xfrm>
            <a:custGeom>
              <a:avLst/>
              <a:gdLst/>
              <a:ahLst/>
              <a:cxnLst/>
              <a:rect l="l" t="t" r="r" b="b"/>
              <a:pathLst>
                <a:path w="1421153" h="1704531">
                  <a:moveTo>
                    <a:pt x="0" y="0"/>
                  </a:moveTo>
                  <a:lnTo>
                    <a:pt x="1421153" y="0"/>
                  </a:lnTo>
                  <a:lnTo>
                    <a:pt x="1421153" y="1704531"/>
                  </a:lnTo>
                  <a:lnTo>
                    <a:pt x="0" y="1704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2357044" y="826649"/>
              <a:ext cx="3479436" cy="501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94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Risques</a:t>
              </a: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2038924" y="4973335"/>
            <a:ext cx="5612615" cy="570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injection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parentérale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(IV, IM, SC) au lieu de la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voie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orale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ou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entérale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(via sonde)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299594" y="7461020"/>
            <a:ext cx="2928371" cy="364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Oswald Bold"/>
                <a:cs typeface="Oswald Bold"/>
                <a:sym typeface="Oswald Bold"/>
              </a:rPr>
              <a:t>Rappels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625033" y="3931463"/>
            <a:ext cx="6426134" cy="92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4" b="0" i="0" u="none" strike="noStrike" kern="1200" cap="none" spc="28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Erreur</a:t>
            </a:r>
            <a:r>
              <a:rPr kumimoji="0" lang="en-US" sz="3304" b="0" i="0" u="none" strike="noStrike" kern="1200" cap="none" spc="28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 de </a:t>
            </a:r>
            <a:r>
              <a:rPr kumimoji="0" lang="en-US" sz="3304" b="0" i="0" u="none" strike="noStrike" kern="1200" cap="none" spc="28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voie</a:t>
            </a:r>
            <a:r>
              <a:rPr kumimoji="0" lang="en-US" sz="3304" b="0" i="0" u="none" strike="noStrike" kern="1200" cap="none" spc="28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36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4" b="0" i="0" u="none" strike="noStrike" kern="1200" cap="none" spc="28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d’administration</a:t>
            </a:r>
            <a:endParaRPr kumimoji="0" lang="en-US" sz="3304" b="0" i="0" u="none" strike="noStrike" kern="1200" cap="none" spc="28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Fors Bold"/>
              <a:ea typeface="TT Fors Bold"/>
              <a:cs typeface="TT Fors Bold"/>
              <a:sym typeface="TT Fors Bold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9919984" y="8163432"/>
            <a:ext cx="6570288" cy="168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Les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médicaments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injectables ne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sont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pas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tous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administrables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par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voie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orale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Tous les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comprimés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ne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sont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pas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écrasables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Toutes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les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gélules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ne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sont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pas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ouvrables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Ne pas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écraser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plusieurs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comprimés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même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temps</a:t>
            </a:r>
          </a:p>
        </p:txBody>
      </p:sp>
      <p:sp>
        <p:nvSpPr>
          <p:cNvPr id="45" name="Freeform 45"/>
          <p:cNvSpPr/>
          <p:nvPr/>
        </p:nvSpPr>
        <p:spPr>
          <a:xfrm rot="2357899">
            <a:off x="3897664" y="5249011"/>
            <a:ext cx="1668821" cy="2607533"/>
          </a:xfrm>
          <a:custGeom>
            <a:avLst/>
            <a:gdLst/>
            <a:ahLst/>
            <a:cxnLst/>
            <a:rect l="l" t="t" r="r" b="b"/>
            <a:pathLst>
              <a:path w="1668821" h="2607533">
                <a:moveTo>
                  <a:pt x="0" y="0"/>
                </a:moveTo>
                <a:lnTo>
                  <a:pt x="1668820" y="0"/>
                </a:lnTo>
                <a:lnTo>
                  <a:pt x="1668820" y="2607533"/>
                </a:lnTo>
                <a:lnTo>
                  <a:pt x="0" y="260753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9995098" y="1810451"/>
            <a:ext cx="6742634" cy="226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lvl="1" indent="-215900">
              <a:lnSpc>
                <a:spcPts val="2200"/>
              </a:lnSpc>
              <a:buFont typeface="Arial"/>
              <a:buChar char="•"/>
              <a:defRPr/>
            </a:pP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E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rreur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connexion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entre abords </a:t>
            </a:r>
          </a:p>
          <a:p>
            <a:pPr marL="431801" lvl="1" indent="-215900">
              <a:lnSpc>
                <a:spcPts val="2200"/>
              </a:lnSpc>
              <a:buFont typeface="Arial"/>
              <a:buChar char="•"/>
              <a:defRPr/>
            </a:pP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E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Wingdings" panose="05000000000000000000" pitchFamily="2" charset="2"/>
              </a:rPr>
              <a:t>rreur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Wingdings" panose="05000000000000000000" pitchFamily="2" charset="2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Wingdings" panose="05000000000000000000" pitchFamily="2" charset="2"/>
              </a:rPr>
              <a:t>d’administration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Wingdings" panose="05000000000000000000" pitchFamily="2" charset="2"/>
              </a:rPr>
              <a:t> de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Wingdings" panose="05000000000000000000" pitchFamily="2" charset="2"/>
              </a:rPr>
              <a:t>médicaments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Wingdings" panose="05000000000000000000" pitchFamily="2" charset="2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Wingdings" panose="05000000000000000000" pitchFamily="2" charset="2"/>
              </a:rPr>
              <a:t>pouvant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Wingdings" panose="05000000000000000000" pitchFamily="2" charset="2"/>
              </a:rPr>
              <a:t> entrainer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Wingdings" panose="05000000000000000000" pitchFamily="2" charset="2"/>
              </a:rPr>
              <a:t>une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Wingdings" panose="05000000000000000000" pitchFamily="2" charset="2"/>
              </a:rPr>
              <a:t> </a:t>
            </a: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Wingdings" panose="05000000000000000000" pitchFamily="2" charset="2"/>
              </a:rPr>
              <a:t>toxicité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Wingdings" panose="05000000000000000000" pitchFamily="2" charset="2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Wingdings" panose="05000000000000000000" pitchFamily="2" charset="2"/>
              </a:rPr>
              <a:t>voir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Wingdings" panose="05000000000000000000" pitchFamily="2" charset="2"/>
              </a:rPr>
              <a:t> le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écès</a:t>
            </a:r>
            <a:endParaRPr lang="en-US" sz="2000" spc="170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lvl="1" indent="-215900">
              <a:lnSpc>
                <a:spcPts val="2200"/>
              </a:lnSpc>
              <a:buFont typeface="Arial"/>
              <a:buChar char="•"/>
              <a:defRPr/>
            </a:pPr>
            <a:endParaRPr lang="en-US" sz="2000" spc="170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lvl="1" indent="-215900">
              <a:lnSpc>
                <a:spcPts val="2200"/>
              </a:lnSpc>
              <a:buFont typeface="Arial"/>
              <a:buChar char="•"/>
              <a:defRPr/>
            </a:pP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Exemple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: nutrition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entérale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ou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solutions non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stériles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par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voie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intravasculaire</a:t>
            </a:r>
            <a:endParaRPr lang="en-US" sz="2000" spc="170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47" name="Freeform 47"/>
          <p:cNvSpPr/>
          <p:nvPr/>
        </p:nvSpPr>
        <p:spPr>
          <a:xfrm>
            <a:off x="8600728" y="6934751"/>
            <a:ext cx="1484913" cy="1466351"/>
          </a:xfrm>
          <a:custGeom>
            <a:avLst/>
            <a:gdLst/>
            <a:ahLst/>
            <a:cxnLst/>
            <a:rect l="l" t="t" r="r" b="b"/>
            <a:pathLst>
              <a:path w="1484913" h="1466351">
                <a:moveTo>
                  <a:pt x="0" y="0"/>
                </a:moveTo>
                <a:lnTo>
                  <a:pt x="1484912" y="0"/>
                </a:lnTo>
                <a:lnTo>
                  <a:pt x="1484912" y="1466351"/>
                </a:lnTo>
                <a:lnTo>
                  <a:pt x="0" y="14663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10630966" y="4981591"/>
            <a:ext cx="6742634" cy="1699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5901" marR="0" lvl="1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Utilisation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dispositifs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spécifiques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exemples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: </a:t>
            </a:r>
          </a:p>
          <a:p>
            <a:pPr marL="558801" marR="0" lvl="1" indent="-342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Système </a:t>
            </a: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ENFit</a:t>
            </a:r>
            <a:r>
              <a:rPr kumimoji="0" lang="en-US" sz="2000" b="1" i="0" u="none" strike="noStrike" kern="1200" cap="none" spc="17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®</a:t>
            </a:r>
            <a:r>
              <a:rPr lang="en-US" sz="2000" b="1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: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connecteur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pour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l’alimentation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b="1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entérale</a:t>
            </a:r>
            <a:r>
              <a:rPr lang="en-US" sz="2000" b="1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non interchangeable avec la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voie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IV</a:t>
            </a:r>
          </a:p>
          <a:p>
            <a:pPr marL="558801" marR="0" lvl="1" indent="-342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spc="170" dirty="0">
                <a:solidFill>
                  <a:srgbClr val="000000"/>
                </a:solidFill>
                <a:latin typeface="Balsamiq Sans"/>
                <a:sym typeface="Balsamiq Sans"/>
              </a:rPr>
              <a:t>Système </a:t>
            </a:r>
            <a:r>
              <a:rPr lang="en-US" sz="2000" b="1" spc="170" dirty="0" err="1">
                <a:solidFill>
                  <a:srgbClr val="000000"/>
                </a:solidFill>
                <a:latin typeface="Balsamiq Sans"/>
                <a:sym typeface="Balsamiq Sans"/>
              </a:rPr>
              <a:t>NRFit</a:t>
            </a:r>
            <a:r>
              <a:rPr lang="en-US" sz="2000" b="1" spc="170" dirty="0">
                <a:solidFill>
                  <a:srgbClr val="000000"/>
                </a:solidFill>
                <a:latin typeface="Balsamiq Sans"/>
                <a:sym typeface="Balsamiq Sans"/>
              </a:rPr>
              <a:t>® 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sym typeface="Balsamiq Sans"/>
              </a:rPr>
              <a:t>: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sym typeface="Balsamiq Sans"/>
              </a:rPr>
              <a:t>connecteur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sym typeface="Balsamiq Sans"/>
              </a:rPr>
              <a:t> pour la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sym typeface="Balsamiq Sans"/>
              </a:rPr>
              <a:t>voie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sym typeface="Balsamiq Sans"/>
              </a:rPr>
              <a:t>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sym typeface="Balsamiq Sans"/>
              </a:rPr>
              <a:t>neuraxiale</a:t>
            </a:r>
            <a:endParaRPr lang="en-US" sz="2000" spc="170" dirty="0">
              <a:solidFill>
                <a:srgbClr val="000000"/>
              </a:solidFill>
              <a:latin typeface="Balsamiq Sans"/>
              <a:sym typeface="Balsamiq Sans"/>
            </a:endParaRPr>
          </a:p>
        </p:txBody>
      </p:sp>
      <p:sp>
        <p:nvSpPr>
          <p:cNvPr id="50" name="Bouton d’action : accueil 51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D946DCFB-51CF-3390-3189-293CB35C6CF4}"/>
              </a:ext>
            </a:extLst>
          </p:cNvPr>
          <p:cNvSpPr/>
          <p:nvPr/>
        </p:nvSpPr>
        <p:spPr>
          <a:xfrm>
            <a:off x="17085645" y="266700"/>
            <a:ext cx="838200" cy="843420"/>
          </a:xfrm>
          <a:prstGeom prst="actionButtonHom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9" name="Picture 2" descr="https://www.omeditpacacorse.fr/wp-content/uploads/2018/05/Logo-omedit-1.png">
            <a:extLst>
              <a:ext uri="{FF2B5EF4-FFF2-40B4-BE49-F238E27FC236}">
                <a16:creationId xmlns:a16="http://schemas.microsoft.com/office/drawing/2014/main" id="{C72A37DB-D1A0-C339-4444-9630FA9D6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288"/>
            <a:ext cx="2125001" cy="8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D23E96C4-668E-044A-93AE-8E474DE5C41B}"/>
              </a:ext>
            </a:extLst>
          </p:cNvPr>
          <p:cNvSpPr txBox="1"/>
          <p:nvPr/>
        </p:nvSpPr>
        <p:spPr>
          <a:xfrm>
            <a:off x="2284185" y="8401102"/>
            <a:ext cx="5107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pc="170" dirty="0">
                <a:solidFill>
                  <a:srgbClr val="FE007E"/>
                </a:solidFill>
                <a:latin typeface="Balsamiq Sans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Liste</a:t>
            </a:r>
            <a:r>
              <a:rPr lang="fr-FR" dirty="0">
                <a:solidFill>
                  <a:srgbClr val="FE007E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FR" spc="170" dirty="0">
                <a:solidFill>
                  <a:srgbClr val="FE007E"/>
                </a:solidFill>
                <a:latin typeface="Balsamiq Sans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</a:t>
            </a:r>
            <a:r>
              <a:rPr lang="fr-FR" dirty="0">
                <a:solidFill>
                  <a:srgbClr val="FE007E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FR" spc="170" dirty="0">
                <a:solidFill>
                  <a:srgbClr val="FE007E"/>
                </a:solidFill>
                <a:latin typeface="Balsamiq Sans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médicaments</a:t>
            </a:r>
            <a:r>
              <a:rPr lang="fr-FR" dirty="0">
                <a:solidFill>
                  <a:srgbClr val="FE007E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FR" spc="170" dirty="0">
                <a:solidFill>
                  <a:srgbClr val="FE007E"/>
                </a:solidFill>
                <a:latin typeface="Balsamiq Sans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écrasables</a:t>
            </a:r>
            <a:endParaRPr lang="fr-FR" spc="170" dirty="0">
              <a:solidFill>
                <a:srgbClr val="FE007E"/>
              </a:solidFill>
              <a:latin typeface="Balsamiq Sans"/>
            </a:endParaRPr>
          </a:p>
          <a:p>
            <a:pPr algn="ctr"/>
            <a:r>
              <a:rPr lang="fr-FR" spc="170" dirty="0">
                <a:solidFill>
                  <a:srgbClr val="000000"/>
                </a:solidFill>
                <a:latin typeface="Balsamiq Sans"/>
              </a:rPr>
              <a:t>(</a:t>
            </a:r>
            <a:r>
              <a:rPr lang="fr-FR" spc="170" dirty="0" err="1">
                <a:solidFill>
                  <a:srgbClr val="000000"/>
                </a:solidFill>
                <a:latin typeface="Balsamiq Sans"/>
              </a:rPr>
              <a:t>OMéDIT</a:t>
            </a:r>
            <a:r>
              <a:rPr lang="fr-FR" spc="170" dirty="0">
                <a:solidFill>
                  <a:srgbClr val="000000"/>
                </a:solidFill>
                <a:latin typeface="Balsamiq Sans"/>
              </a:rPr>
              <a:t> Normandie, SFPC)</a:t>
            </a:r>
          </a:p>
        </p:txBody>
      </p:sp>
      <p:sp>
        <p:nvSpPr>
          <p:cNvPr id="53" name="TextBox 47">
            <a:extLst>
              <a:ext uri="{FF2B5EF4-FFF2-40B4-BE49-F238E27FC236}">
                <a16:creationId xmlns:a16="http://schemas.microsoft.com/office/drawing/2014/main" id="{8FB25716-F952-472E-1768-13B254E6DC04}"/>
              </a:ext>
            </a:extLst>
          </p:cNvPr>
          <p:cNvSpPr txBox="1"/>
          <p:nvPr/>
        </p:nvSpPr>
        <p:spPr>
          <a:xfrm>
            <a:off x="2276798" y="9344474"/>
            <a:ext cx="5553264" cy="441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IM : </a:t>
            </a:r>
            <a:r>
              <a:rPr kumimoji="0" lang="en-US" sz="1600" b="0" i="0" u="none" strike="noStrike" kern="1200" cap="none" spc="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Intramusculaire</a:t>
            </a:r>
            <a:endParaRPr kumimoji="0" lang="en-US" sz="1600" b="0" i="0" u="none" strike="noStrike" kern="1200" cap="none" spc="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17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pc="133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SC : Sous-</a:t>
            </a:r>
            <a:r>
              <a:rPr lang="en-US" sz="1600" spc="133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cutanée</a:t>
            </a:r>
            <a:endParaRPr kumimoji="0" lang="en-US" sz="1600" b="0" i="0" u="none" strike="noStrike" kern="1200" cap="none" spc="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7543801" y="8572500"/>
            <a:ext cx="3200399" cy="837301"/>
            <a:chOff x="4320654" y="6013341"/>
            <a:chExt cx="3200399" cy="837301"/>
          </a:xfrm>
        </p:grpSpPr>
        <p:sp>
          <p:nvSpPr>
            <p:cNvPr id="5" name="Bouton d’action : Suivant 4">
              <a:hlinkClick r:id="" action="ppaction://hlinkshowjump?jump=nextslide" highlightClick="1"/>
            </p:cNvPr>
            <p:cNvSpPr/>
            <p:nvPr/>
          </p:nvSpPr>
          <p:spPr>
            <a:xfrm>
              <a:off x="6683752" y="6013341"/>
              <a:ext cx="837301" cy="837301"/>
            </a:xfrm>
            <a:prstGeom prst="actionButtonForwardNex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2800" dirty="0">
                <a:latin typeface="Marianne" panose="02000000000000000000" pitchFamily="2" charset="0"/>
              </a:endParaRPr>
            </a:p>
          </p:txBody>
        </p:sp>
        <p:sp>
          <p:nvSpPr>
            <p:cNvPr id="6" name="ZoneTexte 5">
              <a:hlinkClick r:id="" action="ppaction://noaction"/>
            </p:cNvPr>
            <p:cNvSpPr txBox="1"/>
            <p:nvPr/>
          </p:nvSpPr>
          <p:spPr>
            <a:xfrm>
              <a:off x="4320654" y="6262714"/>
              <a:ext cx="19607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i="1" dirty="0">
                  <a:latin typeface="Marianne" panose="02000000000000000000" pitchFamily="2" charset="0"/>
                </a:rPr>
                <a:t>Accéder au puzzle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1378166" y="1847320"/>
            <a:ext cx="15531668" cy="6035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u="sng" dirty="0">
                <a:solidFill>
                  <a:srgbClr val="6284AF"/>
                </a:solidFill>
                <a:latin typeface="Marianne" panose="02000000000000000000" pitchFamily="2" charset="0"/>
              </a:rPr>
              <a:t>Définition :</a:t>
            </a:r>
            <a:r>
              <a:rPr lang="fr-FR" sz="2000" dirty="0">
                <a:solidFill>
                  <a:srgbClr val="6284AF"/>
                </a:solidFill>
                <a:latin typeface="Marianne" panose="02000000000000000000" pitchFamily="2" charset="0"/>
              </a:rPr>
              <a:t> </a:t>
            </a:r>
            <a:r>
              <a:rPr lang="fr-FR" sz="2000" dirty="0">
                <a:latin typeface="Marianne" panose="02000000000000000000" pitchFamily="2" charset="0"/>
              </a:rPr>
              <a:t>Les « </a:t>
            </a:r>
            <a:r>
              <a:rPr lang="fr-FR" sz="2000" dirty="0" err="1">
                <a:latin typeface="Marianne" panose="02000000000000000000" pitchFamily="2" charset="0"/>
              </a:rPr>
              <a:t>never</a:t>
            </a:r>
            <a:r>
              <a:rPr lang="fr-FR" sz="2000" dirty="0">
                <a:latin typeface="Marianne" panose="02000000000000000000" pitchFamily="2" charset="0"/>
              </a:rPr>
              <a:t> </a:t>
            </a:r>
            <a:r>
              <a:rPr lang="fr-FR" sz="2000" dirty="0" err="1">
                <a:latin typeface="Marianne" panose="02000000000000000000" pitchFamily="2" charset="0"/>
              </a:rPr>
              <a:t>events</a:t>
            </a:r>
            <a:r>
              <a:rPr lang="fr-FR" sz="2000" dirty="0">
                <a:latin typeface="Marianne" panose="02000000000000000000" pitchFamily="2" charset="0"/>
              </a:rPr>
              <a:t> » sont 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Marianne" panose="02000000000000000000" pitchFamily="2" charset="0"/>
              </a:rPr>
              <a:t>des </a:t>
            </a:r>
            <a:r>
              <a:rPr lang="fr-FR" sz="2000" b="1" i="0" dirty="0">
                <a:solidFill>
                  <a:srgbClr val="000000"/>
                </a:solidFill>
                <a:effectLst/>
                <a:latin typeface="Marianne" panose="02000000000000000000" pitchFamily="2" charset="0"/>
              </a:rPr>
              <a:t>incidents graves 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Marianne" panose="02000000000000000000" pitchFamily="2" charset="0"/>
              </a:rPr>
              <a:t>généralement liés à des erreurs humaines et/ou pratiques, </a:t>
            </a:r>
            <a:r>
              <a:rPr lang="fr-FR" sz="2000" b="1" i="0" dirty="0">
                <a:solidFill>
                  <a:srgbClr val="000000"/>
                </a:solidFill>
                <a:effectLst/>
                <a:latin typeface="Marianne" panose="02000000000000000000" pitchFamily="2" charset="0"/>
              </a:rPr>
              <a:t>qui ne devraient jamais se produire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Marianne" panose="02000000000000000000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fr-FR" sz="2000" u="sng" dirty="0">
              <a:solidFill>
                <a:srgbClr val="6284AF"/>
              </a:solidFill>
              <a:latin typeface="Marianne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2000" u="sng" dirty="0">
                <a:solidFill>
                  <a:srgbClr val="6284AF"/>
                </a:solidFill>
                <a:latin typeface="Marianne" panose="02000000000000000000" pitchFamily="2" charset="0"/>
              </a:rPr>
              <a:t>Objectif :</a:t>
            </a:r>
            <a:r>
              <a:rPr lang="fr-FR" sz="2000" dirty="0">
                <a:solidFill>
                  <a:srgbClr val="6284AF"/>
                </a:solidFill>
                <a:latin typeface="Marianne" panose="02000000000000000000" pitchFamily="2" charset="0"/>
              </a:rPr>
              <a:t> </a:t>
            </a:r>
            <a:r>
              <a:rPr lang="fr-FR" sz="2000" dirty="0">
                <a:latin typeface="Marianne" panose="02000000000000000000" pitchFamily="2" charset="0"/>
              </a:rPr>
              <a:t>Informer et sensibiliser les professionnels de santé, ainsi que les autres acteurs impliqués dans les soins, 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Marianne" panose="02000000000000000000" pitchFamily="2" charset="0"/>
              </a:rPr>
              <a:t>sur les 16 « </a:t>
            </a:r>
            <a:r>
              <a:rPr lang="fr-FR" sz="2000" dirty="0" err="1">
                <a:latin typeface="Marianne" panose="02000000000000000000" pitchFamily="2" charset="0"/>
              </a:rPr>
              <a:t>never</a:t>
            </a:r>
            <a:r>
              <a:rPr lang="fr-FR" sz="2000" dirty="0">
                <a:latin typeface="Marianne" panose="02000000000000000000" pitchFamily="2" charset="0"/>
              </a:rPr>
              <a:t> </a:t>
            </a:r>
            <a:r>
              <a:rPr lang="fr-FR" sz="2000" dirty="0" err="1">
                <a:latin typeface="Marianne" panose="02000000000000000000" pitchFamily="2" charset="0"/>
              </a:rPr>
              <a:t>events</a:t>
            </a:r>
            <a:r>
              <a:rPr lang="fr-FR" sz="2000" dirty="0">
                <a:latin typeface="Marianne" panose="02000000000000000000" pitchFamily="2" charset="0"/>
              </a:rPr>
              <a:t>" identifiés, afin de comprendre l'importance de la prévention de ces incidents.</a:t>
            </a:r>
          </a:p>
          <a:p>
            <a:pPr>
              <a:lnSpc>
                <a:spcPct val="150000"/>
              </a:lnSpc>
            </a:pPr>
            <a:endParaRPr lang="fr-FR" sz="2000" u="sng" dirty="0">
              <a:solidFill>
                <a:srgbClr val="6284AF"/>
              </a:solidFill>
              <a:latin typeface="Marianne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2000" u="sng" dirty="0">
                <a:solidFill>
                  <a:srgbClr val="6284AF"/>
                </a:solidFill>
                <a:latin typeface="Marianne" panose="02000000000000000000" pitchFamily="2" charset="0"/>
              </a:rPr>
              <a:t>Mode d’emploi :</a:t>
            </a:r>
          </a:p>
          <a:p>
            <a:pPr marL="54000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latin typeface="Marianne" panose="02000000000000000000" pitchFamily="2" charset="0"/>
              </a:rPr>
              <a:t>Téléchargement </a:t>
            </a:r>
            <a:r>
              <a:rPr lang="fr-FR" sz="2000" b="1" dirty="0">
                <a:latin typeface="Marianne" panose="02000000000000000000" pitchFamily="2" charset="0"/>
              </a:rPr>
              <a:t>gratuit</a:t>
            </a:r>
            <a:r>
              <a:rPr lang="fr-FR" sz="2000" dirty="0">
                <a:latin typeface="Marianne" panose="02000000000000000000" pitchFamily="2" charset="0"/>
              </a:rPr>
              <a:t> du puzzle interactif </a:t>
            </a:r>
          </a:p>
          <a:p>
            <a:pPr marL="54000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latin typeface="Marianne" panose="02000000000000000000" pitchFamily="2" charset="0"/>
              </a:rPr>
              <a:t>Mettez-vous en </a:t>
            </a:r>
            <a:r>
              <a:rPr lang="fr-FR" sz="2000" b="1" dirty="0">
                <a:latin typeface="Marianne" panose="02000000000000000000" pitchFamily="2" charset="0"/>
              </a:rPr>
              <a:t>mode présentation.</a:t>
            </a:r>
          </a:p>
          <a:p>
            <a:pPr marL="54000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b="1" dirty="0">
                <a:latin typeface="Marianne" panose="02000000000000000000" pitchFamily="2" charset="0"/>
              </a:rPr>
              <a:t>Cliquez</a:t>
            </a:r>
            <a:r>
              <a:rPr lang="fr-FR" sz="2000" dirty="0">
                <a:latin typeface="Marianne" panose="02000000000000000000" pitchFamily="2" charset="0"/>
              </a:rPr>
              <a:t> sur chaque pièce pour les faire apparaître sur la carte, puis cliquez à nouveau dessus pour dévoiler la fiche relative au </a:t>
            </a:r>
            <a:r>
              <a:rPr lang="fr-FR" sz="2000" i="1" dirty="0">
                <a:latin typeface="Marianne" panose="02000000000000000000" pitchFamily="2" charset="0"/>
              </a:rPr>
              <a:t>Never Event </a:t>
            </a:r>
            <a:r>
              <a:rPr lang="fr-FR" sz="2000" dirty="0">
                <a:latin typeface="Marianne" panose="02000000000000000000" pitchFamily="2" charset="0"/>
              </a:rPr>
              <a:t>concerné.</a:t>
            </a:r>
          </a:p>
          <a:p>
            <a:pPr marL="54000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latin typeface="Marianne" panose="02000000000000000000" pitchFamily="2" charset="0"/>
              </a:rPr>
              <a:t>Cliquer sur la case          pour retourner sur la carte.</a:t>
            </a:r>
          </a:p>
          <a:p>
            <a:pPr marL="54000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latin typeface="Marianne" panose="02000000000000000000" pitchFamily="2" charset="0"/>
              </a:rPr>
              <a:t>Ne vous servez </a:t>
            </a:r>
            <a:r>
              <a:rPr lang="fr-FR" sz="2000" b="1" dirty="0">
                <a:latin typeface="Marianne" panose="02000000000000000000" pitchFamily="2" charset="0"/>
              </a:rPr>
              <a:t>pas</a:t>
            </a:r>
            <a:r>
              <a:rPr lang="fr-FR" sz="2000" dirty="0">
                <a:latin typeface="Marianne" panose="02000000000000000000" pitchFamily="2" charset="0"/>
              </a:rPr>
              <a:t> du clavier, uniquement du clic.</a:t>
            </a:r>
          </a:p>
        </p:txBody>
      </p:sp>
      <p:pic>
        <p:nvPicPr>
          <p:cNvPr id="8" name="Picture 2" descr="https://www.omeditpacacorse.fr/wp-content/uploads/2018/05/Logo-omedit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500" y="576227"/>
            <a:ext cx="2125001" cy="8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outon d’action : accueil 2">
            <a:extLst>
              <a:ext uri="{FF2B5EF4-FFF2-40B4-BE49-F238E27FC236}">
                <a16:creationId xmlns:a16="http://schemas.microsoft.com/office/drawing/2014/main" id="{AA9E706E-94AD-EC74-D82B-1F1E18D3B5FE}"/>
              </a:ext>
            </a:extLst>
          </p:cNvPr>
          <p:cNvSpPr/>
          <p:nvPr/>
        </p:nvSpPr>
        <p:spPr>
          <a:xfrm>
            <a:off x="4343400" y="6896100"/>
            <a:ext cx="457200" cy="444633"/>
          </a:xfrm>
          <a:prstGeom prst="actionButtonHom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033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66800" y="1257300"/>
            <a:ext cx="151638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Marianne" panose="02000000000000000000" pitchFamily="2" charset="0"/>
              </a:rPr>
              <a:t>Sources : </a:t>
            </a:r>
          </a:p>
          <a:p>
            <a:endParaRPr lang="fr-FR" dirty="0">
              <a:latin typeface="Marianne" panose="02000000000000000000" pitchFamily="2" charset="0"/>
            </a:endParaRPr>
          </a:p>
          <a:p>
            <a:r>
              <a:rPr lang="fr-FR" dirty="0">
                <a:latin typeface="Marianne" panose="02000000000000000000" pitchFamily="2" charset="0"/>
                <a:hlinkClick r:id="rId2"/>
              </a:rPr>
              <a:t>https://ansm.sante.fr/actualites/la-liste-des-never-events-est-actualisee</a:t>
            </a:r>
            <a:endParaRPr lang="fr-FR" dirty="0">
              <a:latin typeface="Marianne" panose="02000000000000000000" pitchFamily="2" charset="0"/>
            </a:endParaRPr>
          </a:p>
          <a:p>
            <a:r>
              <a:rPr lang="fr-FR" dirty="0">
                <a:latin typeface="Marianne" panose="02000000000000000000" pitchFamily="2" charset="0"/>
                <a:hlinkClick r:id="rId3"/>
              </a:rPr>
              <a:t>https://ansm.sante.fr/documents/reference/never-events</a:t>
            </a:r>
            <a:endParaRPr lang="fr-FR" dirty="0">
              <a:latin typeface="Marianne" panose="02000000000000000000" pitchFamily="2" charset="0"/>
            </a:endParaRPr>
          </a:p>
          <a:p>
            <a:r>
              <a:rPr lang="fr-FR" dirty="0" err="1">
                <a:latin typeface="Marianne" panose="02000000000000000000" pitchFamily="2" charset="0"/>
                <a:hlinkClick r:id="rId4"/>
              </a:rPr>
              <a:t>OMéDIT</a:t>
            </a:r>
            <a:r>
              <a:rPr lang="fr-FR" dirty="0">
                <a:latin typeface="Marianne" panose="02000000000000000000" pitchFamily="2" charset="0"/>
                <a:hlinkClick r:id="rId4"/>
              </a:rPr>
              <a:t> Normandie - Boite à outils</a:t>
            </a:r>
            <a:endParaRPr lang="fr-FR" dirty="0">
              <a:latin typeface="Marianne" panose="02000000000000000000" pitchFamily="2" charset="0"/>
            </a:endParaRPr>
          </a:p>
          <a:p>
            <a:r>
              <a:rPr lang="fr-FR" dirty="0" err="1">
                <a:latin typeface="Marianne" panose="02000000000000000000" pitchFamily="2" charset="0"/>
                <a:hlinkClick r:id="rId5"/>
              </a:rPr>
              <a:t>OMéDIT</a:t>
            </a:r>
            <a:r>
              <a:rPr lang="fr-FR" dirty="0">
                <a:latin typeface="Marianne" panose="02000000000000000000" pitchFamily="2" charset="0"/>
                <a:hlinkClick r:id="rId5"/>
              </a:rPr>
              <a:t> IDF - Puzzle</a:t>
            </a:r>
            <a:endParaRPr lang="fr-FR" dirty="0">
              <a:latin typeface="Marianne" panose="02000000000000000000" pitchFamily="2" charset="0"/>
            </a:endParaRPr>
          </a:p>
          <a:p>
            <a:endParaRPr lang="fr-FR" dirty="0">
              <a:latin typeface="Marianne" panose="02000000000000000000" pitchFamily="2" charset="0"/>
            </a:endParaRPr>
          </a:p>
          <a:p>
            <a:r>
              <a:rPr lang="fr-FR" dirty="0">
                <a:latin typeface="Marianne" panose="02000000000000000000" pitchFamily="2" charset="0"/>
              </a:rPr>
              <a:t>Flash sécurité patient :</a:t>
            </a:r>
          </a:p>
          <a:p>
            <a:r>
              <a:rPr lang="fr-FR" dirty="0">
                <a:latin typeface="Marianne" panose="02000000000000000000" pitchFamily="2" charset="0"/>
                <a:hlinkClick r:id="rId6"/>
              </a:rPr>
              <a:t>https://www.has-sante.fr/upload/docs/application/pdf/2023-10/fsp_surveillance_biologique_anticoagulants.pdf</a:t>
            </a:r>
            <a:endParaRPr lang="fr-FR" dirty="0">
              <a:latin typeface="Marianne" panose="02000000000000000000" pitchFamily="2" charset="0"/>
            </a:endParaRPr>
          </a:p>
          <a:p>
            <a:r>
              <a:rPr lang="fr-FR" dirty="0">
                <a:latin typeface="Marianne" panose="02000000000000000000" pitchFamily="2" charset="0"/>
                <a:hlinkClick r:id="rId7"/>
              </a:rPr>
              <a:t>https://www.has-sante.fr/upload/docs/application/pdf/2021-11/flash_dispositifs_medicaux_18_nov_vd.pdf</a:t>
            </a:r>
            <a:endParaRPr lang="fr-FR" dirty="0">
              <a:latin typeface="Marianne" panose="02000000000000000000" pitchFamily="2" charset="0"/>
            </a:endParaRPr>
          </a:p>
          <a:p>
            <a:r>
              <a:rPr lang="fr-FR" dirty="0">
                <a:latin typeface="Marianne" panose="02000000000000000000" pitchFamily="2" charset="0"/>
                <a:hlinkClick r:id="rId8"/>
              </a:rPr>
              <a:t>https://www.has-sante.fr/upload/docs/application/pdf/2021-06/fsp_kcl_2021_06_24_vf_suite_cd.pdf</a:t>
            </a:r>
            <a:endParaRPr lang="fr-FR" dirty="0">
              <a:latin typeface="Marianne" panose="02000000000000000000" pitchFamily="2" charset="0"/>
            </a:endParaRPr>
          </a:p>
          <a:p>
            <a:r>
              <a:rPr lang="fr-FR" dirty="0">
                <a:latin typeface="Marianne" panose="02000000000000000000" pitchFamily="2" charset="0"/>
                <a:hlinkClick r:id="rId9"/>
              </a:rPr>
              <a:t>https://www.has-sante.fr/upload/docs/application/pdf/2021-07/flash_medicament_risque_sous-estimer_le_risque_cest_risque.pdf</a:t>
            </a:r>
            <a:endParaRPr lang="fr-FR" dirty="0">
              <a:latin typeface="Marianne" panose="02000000000000000000" pitchFamily="2" charset="0"/>
            </a:endParaRPr>
          </a:p>
          <a:p>
            <a:endParaRPr lang="fr-FR" dirty="0">
              <a:latin typeface="Marianne" panose="02000000000000000000" pitchFamily="2" charset="0"/>
            </a:endParaRPr>
          </a:p>
          <a:p>
            <a:r>
              <a:rPr lang="fr-FR" u="sng" dirty="0">
                <a:solidFill>
                  <a:srgbClr val="006699"/>
                </a:solidFill>
                <a:latin typeface="Marianne" panose="02000000000000000000" pitchFamily="2" charset="0"/>
              </a:rPr>
              <a:t>Rédacteurs : </a:t>
            </a:r>
          </a:p>
          <a:p>
            <a:endParaRPr lang="fr-FR" dirty="0">
              <a:latin typeface="Marianne" panose="02000000000000000000" pitchFamily="2" charset="0"/>
            </a:endParaRPr>
          </a:p>
          <a:p>
            <a:r>
              <a:rPr lang="fr-FR" dirty="0">
                <a:latin typeface="Marianne" panose="02000000000000000000" pitchFamily="2" charset="0"/>
              </a:rPr>
              <a:t>BOUCARD Marine – Docteur Junior en pharmacie hospitalière</a:t>
            </a:r>
          </a:p>
          <a:p>
            <a:r>
              <a:rPr lang="fr-FR" dirty="0">
                <a:latin typeface="Marianne" panose="02000000000000000000" pitchFamily="2" charset="0"/>
              </a:rPr>
              <a:t>BRACCINI Julie – Interne en pharmacie hospitalière</a:t>
            </a:r>
          </a:p>
          <a:p>
            <a:r>
              <a:rPr lang="fr-FR" dirty="0">
                <a:latin typeface="Marianne" panose="02000000000000000000" pitchFamily="2" charset="0"/>
              </a:rPr>
              <a:t>DHO Lucile – Interne en pharmacie hospitalière</a:t>
            </a:r>
          </a:p>
          <a:p>
            <a:r>
              <a:rPr lang="fr-FR">
                <a:latin typeface="Marianne" panose="02000000000000000000" pitchFamily="2" charset="0"/>
              </a:rPr>
              <a:t>GARD Claudine, Pharmacien PH</a:t>
            </a:r>
          </a:p>
          <a:p>
            <a:endParaRPr lang="fr-FR" dirty="0">
              <a:latin typeface="Marianne" panose="02000000000000000000" pitchFamily="2" charset="0"/>
            </a:endParaRPr>
          </a:p>
          <a:p>
            <a:endParaRPr lang="fr-FR" dirty="0">
              <a:latin typeface="Marianne" panose="02000000000000000000" pitchFamily="2" charset="0"/>
            </a:endParaRPr>
          </a:p>
          <a:p>
            <a:r>
              <a:rPr lang="fr-FR" u="sng" dirty="0">
                <a:solidFill>
                  <a:srgbClr val="006699"/>
                </a:solidFill>
                <a:latin typeface="Marianne" panose="02000000000000000000" pitchFamily="2" charset="0"/>
              </a:rPr>
              <a:t>Relecteurs : </a:t>
            </a:r>
          </a:p>
          <a:p>
            <a:endParaRPr lang="fr-FR" dirty="0">
              <a:latin typeface="Marianne" panose="02000000000000000000" pitchFamily="2" charset="0"/>
            </a:endParaRPr>
          </a:p>
          <a:p>
            <a:r>
              <a:rPr lang="fr-FR" dirty="0">
                <a:latin typeface="Marianne" panose="02000000000000000000" pitchFamily="2" charset="0"/>
              </a:rPr>
              <a:t>BEAUGER Davy, Ingénieur épidémiologiste</a:t>
            </a:r>
          </a:p>
          <a:p>
            <a:r>
              <a:rPr lang="fr-FR" dirty="0">
                <a:latin typeface="Marianne" panose="02000000000000000000" pitchFamily="2" charset="0"/>
              </a:rPr>
              <a:t>FELKER Gwendoline, Pharmacien assistant spécialiste</a:t>
            </a:r>
          </a:p>
          <a:p>
            <a:r>
              <a:rPr lang="fr-FR" dirty="0">
                <a:latin typeface="Marianne" panose="02000000000000000000" pitchFamily="2" charset="0"/>
              </a:rPr>
              <a:t>HONORE Stéphane, PU-PH, responsable de l’OMéDIT PACA-Corse</a:t>
            </a:r>
          </a:p>
          <a:p>
            <a:r>
              <a:rPr lang="fr-FR" dirty="0">
                <a:latin typeface="Marianne" panose="02000000000000000000" pitchFamily="2" charset="0"/>
              </a:rPr>
              <a:t>LABAT Carole, Pharmacien PH</a:t>
            </a:r>
          </a:p>
          <a:p>
            <a:endParaRPr lang="fr-FR" dirty="0">
              <a:latin typeface="Marianne" panose="02000000000000000000" pitchFamily="2" charset="0"/>
            </a:endParaRPr>
          </a:p>
          <a:p>
            <a:r>
              <a:rPr lang="fr-FR" dirty="0">
                <a:solidFill>
                  <a:srgbClr val="006699"/>
                </a:solidFill>
                <a:latin typeface="Marianne" panose="02000000000000000000" pitchFamily="2" charset="0"/>
              </a:rPr>
              <a:t>OMEDIT-PACA-CORSE@sante.gouv.fr</a:t>
            </a:r>
          </a:p>
          <a:p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3" name="Bouton d’action : accueil 51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D946DCFB-51CF-3390-3189-293CB35C6CF4}"/>
              </a:ext>
            </a:extLst>
          </p:cNvPr>
          <p:cNvSpPr/>
          <p:nvPr/>
        </p:nvSpPr>
        <p:spPr>
          <a:xfrm>
            <a:off x="17085645" y="266700"/>
            <a:ext cx="838200" cy="843420"/>
          </a:xfrm>
          <a:prstGeom prst="actionButtonHom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Bouton d’action : Suivant 3">
            <a:hlinkClick r:id="" action="ppaction://hlinkshowjump?jump=endshow" highlightClick="1"/>
          </p:cNvPr>
          <p:cNvSpPr/>
          <p:nvPr/>
        </p:nvSpPr>
        <p:spPr>
          <a:xfrm>
            <a:off x="9601200" y="8724900"/>
            <a:ext cx="914400" cy="914400"/>
          </a:xfrm>
          <a:prstGeom prst="actionButtonForwardNex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772400" y="8997434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>
                <a:latin typeface="Marianne" panose="02000000000000000000" pitchFamily="2" charset="0"/>
              </a:rPr>
              <a:t>FIN</a:t>
            </a:r>
          </a:p>
        </p:txBody>
      </p:sp>
      <p:pic>
        <p:nvPicPr>
          <p:cNvPr id="6" name="Picture 2" descr="https://www.omeditpacacorse.fr/wp-content/uploads/2018/05/Logo-omedit-1.png">
            <a:extLst>
              <a:ext uri="{FF2B5EF4-FFF2-40B4-BE49-F238E27FC236}">
                <a16:creationId xmlns:a16="http://schemas.microsoft.com/office/drawing/2014/main" id="{34C345C1-3FCD-8D9B-08E9-99F61BF77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98" y="226196"/>
            <a:ext cx="2984402" cy="11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555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7E7FF"/>
            </a:gs>
            <a:gs pos="26000">
              <a:srgbClr val="C8EDFF"/>
            </a:gs>
            <a:gs pos="51000">
              <a:srgbClr val="EFFA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orme libre 77"/>
          <p:cNvSpPr/>
          <p:nvPr/>
        </p:nvSpPr>
        <p:spPr>
          <a:xfrm>
            <a:off x="7252212" y="652028"/>
            <a:ext cx="3783576" cy="8982945"/>
          </a:xfrm>
          <a:custGeom>
            <a:avLst/>
            <a:gdLst>
              <a:gd name="connsiteX0" fmla="*/ 498763 w 2576945"/>
              <a:gd name="connsiteY0" fmla="*/ 3549535 h 6118168"/>
              <a:gd name="connsiteX1" fmla="*/ 266007 w 2576945"/>
              <a:gd name="connsiteY1" fmla="*/ 3740728 h 6118168"/>
              <a:gd name="connsiteX2" fmla="*/ 232756 w 2576945"/>
              <a:gd name="connsiteY2" fmla="*/ 3882044 h 6118168"/>
              <a:gd name="connsiteX3" fmla="*/ 124690 w 2576945"/>
              <a:gd name="connsiteY3" fmla="*/ 3923608 h 6118168"/>
              <a:gd name="connsiteX4" fmla="*/ 149629 w 2576945"/>
              <a:gd name="connsiteY4" fmla="*/ 4048298 h 6118168"/>
              <a:gd name="connsiteX5" fmla="*/ 332509 w 2576945"/>
              <a:gd name="connsiteY5" fmla="*/ 4098175 h 6118168"/>
              <a:gd name="connsiteX6" fmla="*/ 556952 w 2576945"/>
              <a:gd name="connsiteY6" fmla="*/ 3973484 h 6118168"/>
              <a:gd name="connsiteX7" fmla="*/ 648392 w 2576945"/>
              <a:gd name="connsiteY7" fmla="*/ 4031673 h 6118168"/>
              <a:gd name="connsiteX8" fmla="*/ 623454 w 2576945"/>
              <a:gd name="connsiteY8" fmla="*/ 4189615 h 6118168"/>
              <a:gd name="connsiteX9" fmla="*/ 465512 w 2576945"/>
              <a:gd name="connsiteY9" fmla="*/ 4389120 h 6118168"/>
              <a:gd name="connsiteX10" fmla="*/ 423949 w 2576945"/>
              <a:gd name="connsiteY10" fmla="*/ 4555375 h 6118168"/>
              <a:gd name="connsiteX11" fmla="*/ 299258 w 2576945"/>
              <a:gd name="connsiteY11" fmla="*/ 4655128 h 6118168"/>
              <a:gd name="connsiteX12" fmla="*/ 324196 w 2576945"/>
              <a:gd name="connsiteY12" fmla="*/ 4746568 h 6118168"/>
              <a:gd name="connsiteX13" fmla="*/ 440574 w 2576945"/>
              <a:gd name="connsiteY13" fmla="*/ 4746568 h 6118168"/>
              <a:gd name="connsiteX14" fmla="*/ 565265 w 2576945"/>
              <a:gd name="connsiteY14" fmla="*/ 4763193 h 6118168"/>
              <a:gd name="connsiteX15" fmla="*/ 565265 w 2576945"/>
              <a:gd name="connsiteY15" fmla="*/ 4813069 h 6118168"/>
              <a:gd name="connsiteX16" fmla="*/ 739832 w 2576945"/>
              <a:gd name="connsiteY16" fmla="*/ 4788131 h 6118168"/>
              <a:gd name="connsiteX17" fmla="*/ 856210 w 2576945"/>
              <a:gd name="connsiteY17" fmla="*/ 4854633 h 6118168"/>
              <a:gd name="connsiteX18" fmla="*/ 847898 w 2576945"/>
              <a:gd name="connsiteY18" fmla="*/ 5045826 h 6118168"/>
              <a:gd name="connsiteX19" fmla="*/ 681643 w 2576945"/>
              <a:gd name="connsiteY19" fmla="*/ 5128953 h 6118168"/>
              <a:gd name="connsiteX20" fmla="*/ 606829 w 2576945"/>
              <a:gd name="connsiteY20" fmla="*/ 5295208 h 6118168"/>
              <a:gd name="connsiteX21" fmla="*/ 698269 w 2576945"/>
              <a:gd name="connsiteY21" fmla="*/ 5453149 h 6118168"/>
              <a:gd name="connsiteX22" fmla="*/ 1321723 w 2576945"/>
              <a:gd name="connsiteY22" fmla="*/ 5744095 h 6118168"/>
              <a:gd name="connsiteX23" fmla="*/ 1438101 w 2576945"/>
              <a:gd name="connsiteY23" fmla="*/ 5835535 h 6118168"/>
              <a:gd name="connsiteX24" fmla="*/ 1438101 w 2576945"/>
              <a:gd name="connsiteY24" fmla="*/ 6035040 h 6118168"/>
              <a:gd name="connsiteX25" fmla="*/ 1645920 w 2576945"/>
              <a:gd name="connsiteY25" fmla="*/ 6118168 h 6118168"/>
              <a:gd name="connsiteX26" fmla="*/ 1695796 w 2576945"/>
              <a:gd name="connsiteY26" fmla="*/ 6068291 h 6118168"/>
              <a:gd name="connsiteX27" fmla="*/ 1845425 w 2576945"/>
              <a:gd name="connsiteY27" fmla="*/ 5976851 h 6118168"/>
              <a:gd name="connsiteX28" fmla="*/ 1837112 w 2576945"/>
              <a:gd name="connsiteY28" fmla="*/ 5926975 h 6118168"/>
              <a:gd name="connsiteX29" fmla="*/ 1753985 w 2576945"/>
              <a:gd name="connsiteY29" fmla="*/ 5935288 h 6118168"/>
              <a:gd name="connsiteX30" fmla="*/ 1753985 w 2576945"/>
              <a:gd name="connsiteY30" fmla="*/ 5935288 h 6118168"/>
              <a:gd name="connsiteX31" fmla="*/ 1812174 w 2576945"/>
              <a:gd name="connsiteY31" fmla="*/ 5752408 h 6118168"/>
              <a:gd name="connsiteX32" fmla="*/ 1911927 w 2576945"/>
              <a:gd name="connsiteY32" fmla="*/ 5619404 h 6118168"/>
              <a:gd name="connsiteX33" fmla="*/ 1911927 w 2576945"/>
              <a:gd name="connsiteY33" fmla="*/ 5519651 h 6118168"/>
              <a:gd name="connsiteX34" fmla="*/ 2061556 w 2576945"/>
              <a:gd name="connsiteY34" fmla="*/ 5444837 h 6118168"/>
              <a:gd name="connsiteX35" fmla="*/ 2094807 w 2576945"/>
              <a:gd name="connsiteY35" fmla="*/ 5336771 h 6118168"/>
              <a:gd name="connsiteX36" fmla="*/ 1920240 w 2576945"/>
              <a:gd name="connsiteY36" fmla="*/ 5278582 h 6118168"/>
              <a:gd name="connsiteX37" fmla="*/ 1936865 w 2576945"/>
              <a:gd name="connsiteY37" fmla="*/ 5170517 h 6118168"/>
              <a:gd name="connsiteX38" fmla="*/ 2078181 w 2576945"/>
              <a:gd name="connsiteY38" fmla="*/ 5137266 h 6118168"/>
              <a:gd name="connsiteX39" fmla="*/ 2161309 w 2576945"/>
              <a:gd name="connsiteY39" fmla="*/ 5095702 h 6118168"/>
              <a:gd name="connsiteX40" fmla="*/ 2202872 w 2576945"/>
              <a:gd name="connsiteY40" fmla="*/ 4779818 h 6118168"/>
              <a:gd name="connsiteX41" fmla="*/ 2211185 w 2576945"/>
              <a:gd name="connsiteY41" fmla="*/ 4630189 h 6118168"/>
              <a:gd name="connsiteX42" fmla="*/ 2169621 w 2576945"/>
              <a:gd name="connsiteY42" fmla="*/ 4272742 h 6118168"/>
              <a:gd name="connsiteX43" fmla="*/ 2177934 w 2576945"/>
              <a:gd name="connsiteY43" fmla="*/ 4039986 h 6118168"/>
              <a:gd name="connsiteX44" fmla="*/ 2369127 w 2576945"/>
              <a:gd name="connsiteY44" fmla="*/ 3757353 h 6118168"/>
              <a:gd name="connsiteX45" fmla="*/ 2576945 w 2576945"/>
              <a:gd name="connsiteY45" fmla="*/ 3225338 h 6118168"/>
              <a:gd name="connsiteX46" fmla="*/ 2518756 w 2576945"/>
              <a:gd name="connsiteY46" fmla="*/ 2352502 h 6118168"/>
              <a:gd name="connsiteX47" fmla="*/ 2460567 w 2576945"/>
              <a:gd name="connsiteY47" fmla="*/ 1654233 h 6118168"/>
              <a:gd name="connsiteX48" fmla="*/ 2294312 w 2576945"/>
              <a:gd name="connsiteY48" fmla="*/ 1163782 h 6118168"/>
              <a:gd name="connsiteX49" fmla="*/ 2394065 w 2576945"/>
              <a:gd name="connsiteY49" fmla="*/ 565266 h 6118168"/>
              <a:gd name="connsiteX50" fmla="*/ 2369127 w 2576945"/>
              <a:gd name="connsiteY50" fmla="*/ 216131 h 6118168"/>
              <a:gd name="connsiteX51" fmla="*/ 2302625 w 2576945"/>
              <a:gd name="connsiteY51" fmla="*/ 16626 h 6118168"/>
              <a:gd name="connsiteX52" fmla="*/ 2152996 w 2576945"/>
              <a:gd name="connsiteY52" fmla="*/ 0 h 6118168"/>
              <a:gd name="connsiteX53" fmla="*/ 2044930 w 2576945"/>
              <a:gd name="connsiteY53" fmla="*/ 74815 h 6118168"/>
              <a:gd name="connsiteX54" fmla="*/ 2036618 w 2576945"/>
              <a:gd name="connsiteY54" fmla="*/ 498764 h 6118168"/>
              <a:gd name="connsiteX55" fmla="*/ 1986741 w 2576945"/>
              <a:gd name="connsiteY55" fmla="*/ 731520 h 6118168"/>
              <a:gd name="connsiteX56" fmla="*/ 2086494 w 2576945"/>
              <a:gd name="connsiteY56" fmla="*/ 889462 h 6118168"/>
              <a:gd name="connsiteX57" fmla="*/ 2044930 w 2576945"/>
              <a:gd name="connsiteY57" fmla="*/ 1047404 h 6118168"/>
              <a:gd name="connsiteX58" fmla="*/ 1878676 w 2576945"/>
              <a:gd name="connsiteY58" fmla="*/ 1230284 h 6118168"/>
              <a:gd name="connsiteX59" fmla="*/ 1654232 w 2576945"/>
              <a:gd name="connsiteY59" fmla="*/ 1022466 h 6118168"/>
              <a:gd name="connsiteX60" fmla="*/ 1330036 w 2576945"/>
              <a:gd name="connsiteY60" fmla="*/ 1205346 h 6118168"/>
              <a:gd name="connsiteX61" fmla="*/ 1197032 w 2576945"/>
              <a:gd name="connsiteY61" fmla="*/ 1446415 h 6118168"/>
              <a:gd name="connsiteX62" fmla="*/ 881149 w 2576945"/>
              <a:gd name="connsiteY62" fmla="*/ 1537855 h 6118168"/>
              <a:gd name="connsiteX63" fmla="*/ 731520 w 2576945"/>
              <a:gd name="connsiteY63" fmla="*/ 1546168 h 6118168"/>
              <a:gd name="connsiteX64" fmla="*/ 581890 w 2576945"/>
              <a:gd name="connsiteY64" fmla="*/ 1679171 h 6118168"/>
              <a:gd name="connsiteX65" fmla="*/ 374072 w 2576945"/>
              <a:gd name="connsiteY65" fmla="*/ 1720735 h 6118168"/>
              <a:gd name="connsiteX66" fmla="*/ 257694 w 2576945"/>
              <a:gd name="connsiteY66" fmla="*/ 1970117 h 6118168"/>
              <a:gd name="connsiteX67" fmla="*/ 282632 w 2576945"/>
              <a:gd name="connsiteY67" fmla="*/ 2111433 h 6118168"/>
              <a:gd name="connsiteX68" fmla="*/ 16625 w 2576945"/>
              <a:gd name="connsiteY68" fmla="*/ 2419004 h 6118168"/>
              <a:gd name="connsiteX69" fmla="*/ 133003 w 2576945"/>
              <a:gd name="connsiteY69" fmla="*/ 2493818 h 6118168"/>
              <a:gd name="connsiteX70" fmla="*/ 157941 w 2576945"/>
              <a:gd name="connsiteY70" fmla="*/ 2626822 h 6118168"/>
              <a:gd name="connsiteX71" fmla="*/ 357447 w 2576945"/>
              <a:gd name="connsiteY71" fmla="*/ 2701637 h 6118168"/>
              <a:gd name="connsiteX72" fmla="*/ 232756 w 2576945"/>
              <a:gd name="connsiteY72" fmla="*/ 2892829 h 6118168"/>
              <a:gd name="connsiteX73" fmla="*/ 0 w 2576945"/>
              <a:gd name="connsiteY73" fmla="*/ 2892829 h 6118168"/>
              <a:gd name="connsiteX74" fmla="*/ 91440 w 2576945"/>
              <a:gd name="connsiteY74" fmla="*/ 3192088 h 6118168"/>
              <a:gd name="connsiteX75" fmla="*/ 249381 w 2576945"/>
              <a:gd name="connsiteY75" fmla="*/ 3283528 h 6118168"/>
              <a:gd name="connsiteX76" fmla="*/ 274320 w 2576945"/>
              <a:gd name="connsiteY76" fmla="*/ 3374968 h 6118168"/>
              <a:gd name="connsiteX77" fmla="*/ 473825 w 2576945"/>
              <a:gd name="connsiteY77" fmla="*/ 3408218 h 6118168"/>
              <a:gd name="connsiteX78" fmla="*/ 498763 w 2576945"/>
              <a:gd name="connsiteY78" fmla="*/ 3549535 h 611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576945" h="6118168">
                <a:moveTo>
                  <a:pt x="498763" y="3549535"/>
                </a:moveTo>
                <a:lnTo>
                  <a:pt x="266007" y="3740728"/>
                </a:lnTo>
                <a:lnTo>
                  <a:pt x="232756" y="3882044"/>
                </a:lnTo>
                <a:lnTo>
                  <a:pt x="124690" y="3923608"/>
                </a:lnTo>
                <a:lnTo>
                  <a:pt x="149629" y="4048298"/>
                </a:lnTo>
                <a:lnTo>
                  <a:pt x="332509" y="4098175"/>
                </a:lnTo>
                <a:lnTo>
                  <a:pt x="556952" y="3973484"/>
                </a:lnTo>
                <a:lnTo>
                  <a:pt x="648392" y="4031673"/>
                </a:lnTo>
                <a:lnTo>
                  <a:pt x="623454" y="4189615"/>
                </a:lnTo>
                <a:lnTo>
                  <a:pt x="465512" y="4389120"/>
                </a:lnTo>
                <a:lnTo>
                  <a:pt x="423949" y="4555375"/>
                </a:lnTo>
                <a:lnTo>
                  <a:pt x="299258" y="4655128"/>
                </a:lnTo>
                <a:lnTo>
                  <a:pt x="324196" y="4746568"/>
                </a:lnTo>
                <a:lnTo>
                  <a:pt x="440574" y="4746568"/>
                </a:lnTo>
                <a:lnTo>
                  <a:pt x="565265" y="4763193"/>
                </a:lnTo>
                <a:lnTo>
                  <a:pt x="565265" y="4813069"/>
                </a:lnTo>
                <a:lnTo>
                  <a:pt x="739832" y="4788131"/>
                </a:lnTo>
                <a:lnTo>
                  <a:pt x="856210" y="4854633"/>
                </a:lnTo>
                <a:lnTo>
                  <a:pt x="847898" y="5045826"/>
                </a:lnTo>
                <a:lnTo>
                  <a:pt x="681643" y="5128953"/>
                </a:lnTo>
                <a:lnTo>
                  <a:pt x="606829" y="5295208"/>
                </a:lnTo>
                <a:lnTo>
                  <a:pt x="698269" y="5453149"/>
                </a:lnTo>
                <a:lnTo>
                  <a:pt x="1321723" y="5744095"/>
                </a:lnTo>
                <a:lnTo>
                  <a:pt x="1438101" y="5835535"/>
                </a:lnTo>
                <a:lnTo>
                  <a:pt x="1438101" y="6035040"/>
                </a:lnTo>
                <a:lnTo>
                  <a:pt x="1645920" y="6118168"/>
                </a:lnTo>
                <a:lnTo>
                  <a:pt x="1695796" y="6068291"/>
                </a:lnTo>
                <a:lnTo>
                  <a:pt x="1845425" y="5976851"/>
                </a:lnTo>
                <a:lnTo>
                  <a:pt x="1837112" y="5926975"/>
                </a:lnTo>
                <a:lnTo>
                  <a:pt x="1753985" y="5935288"/>
                </a:lnTo>
                <a:lnTo>
                  <a:pt x="1753985" y="5935288"/>
                </a:lnTo>
                <a:lnTo>
                  <a:pt x="1812174" y="5752408"/>
                </a:lnTo>
                <a:lnTo>
                  <a:pt x="1911927" y="5619404"/>
                </a:lnTo>
                <a:lnTo>
                  <a:pt x="1911927" y="5519651"/>
                </a:lnTo>
                <a:lnTo>
                  <a:pt x="2061556" y="5444837"/>
                </a:lnTo>
                <a:lnTo>
                  <a:pt x="2094807" y="5336771"/>
                </a:lnTo>
                <a:lnTo>
                  <a:pt x="1920240" y="5278582"/>
                </a:lnTo>
                <a:lnTo>
                  <a:pt x="1936865" y="5170517"/>
                </a:lnTo>
                <a:lnTo>
                  <a:pt x="2078181" y="5137266"/>
                </a:lnTo>
                <a:lnTo>
                  <a:pt x="2161309" y="5095702"/>
                </a:lnTo>
                <a:lnTo>
                  <a:pt x="2202872" y="4779818"/>
                </a:lnTo>
                <a:lnTo>
                  <a:pt x="2211185" y="4630189"/>
                </a:lnTo>
                <a:lnTo>
                  <a:pt x="2169621" y="4272742"/>
                </a:lnTo>
                <a:lnTo>
                  <a:pt x="2177934" y="4039986"/>
                </a:lnTo>
                <a:lnTo>
                  <a:pt x="2369127" y="3757353"/>
                </a:lnTo>
                <a:lnTo>
                  <a:pt x="2576945" y="3225338"/>
                </a:lnTo>
                <a:lnTo>
                  <a:pt x="2518756" y="2352502"/>
                </a:lnTo>
                <a:lnTo>
                  <a:pt x="2460567" y="1654233"/>
                </a:lnTo>
                <a:lnTo>
                  <a:pt x="2294312" y="1163782"/>
                </a:lnTo>
                <a:lnTo>
                  <a:pt x="2394065" y="565266"/>
                </a:lnTo>
                <a:lnTo>
                  <a:pt x="2369127" y="216131"/>
                </a:lnTo>
                <a:lnTo>
                  <a:pt x="2302625" y="16626"/>
                </a:lnTo>
                <a:lnTo>
                  <a:pt x="2152996" y="0"/>
                </a:lnTo>
                <a:lnTo>
                  <a:pt x="2044930" y="74815"/>
                </a:lnTo>
                <a:lnTo>
                  <a:pt x="2036618" y="498764"/>
                </a:lnTo>
                <a:lnTo>
                  <a:pt x="1986741" y="731520"/>
                </a:lnTo>
                <a:lnTo>
                  <a:pt x="2086494" y="889462"/>
                </a:lnTo>
                <a:lnTo>
                  <a:pt x="2044930" y="1047404"/>
                </a:lnTo>
                <a:lnTo>
                  <a:pt x="1878676" y="1230284"/>
                </a:lnTo>
                <a:lnTo>
                  <a:pt x="1654232" y="1022466"/>
                </a:lnTo>
                <a:lnTo>
                  <a:pt x="1330036" y="1205346"/>
                </a:lnTo>
                <a:lnTo>
                  <a:pt x="1197032" y="1446415"/>
                </a:lnTo>
                <a:lnTo>
                  <a:pt x="881149" y="1537855"/>
                </a:lnTo>
                <a:lnTo>
                  <a:pt x="731520" y="1546168"/>
                </a:lnTo>
                <a:lnTo>
                  <a:pt x="581890" y="1679171"/>
                </a:lnTo>
                <a:lnTo>
                  <a:pt x="374072" y="1720735"/>
                </a:lnTo>
                <a:lnTo>
                  <a:pt x="257694" y="1970117"/>
                </a:lnTo>
                <a:lnTo>
                  <a:pt x="282632" y="2111433"/>
                </a:lnTo>
                <a:lnTo>
                  <a:pt x="16625" y="2419004"/>
                </a:lnTo>
                <a:lnTo>
                  <a:pt x="133003" y="2493818"/>
                </a:lnTo>
                <a:lnTo>
                  <a:pt x="157941" y="2626822"/>
                </a:lnTo>
                <a:lnTo>
                  <a:pt x="357447" y="2701637"/>
                </a:lnTo>
                <a:lnTo>
                  <a:pt x="232756" y="2892829"/>
                </a:lnTo>
                <a:lnTo>
                  <a:pt x="0" y="2892829"/>
                </a:lnTo>
                <a:lnTo>
                  <a:pt x="91440" y="3192088"/>
                </a:lnTo>
                <a:lnTo>
                  <a:pt x="249381" y="3283528"/>
                </a:lnTo>
                <a:lnTo>
                  <a:pt x="274320" y="3374968"/>
                </a:lnTo>
                <a:lnTo>
                  <a:pt x="473825" y="3408218"/>
                </a:lnTo>
                <a:lnTo>
                  <a:pt x="498763" y="3549535"/>
                </a:lnTo>
                <a:close/>
              </a:path>
            </a:pathLst>
          </a:custGeom>
          <a:solidFill>
            <a:srgbClr val="D19F6D"/>
          </a:solidFill>
          <a:ln>
            <a:solidFill>
              <a:srgbClr val="D19F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72" name="Gaz">
            <a:extLst>
              <a:ext uri="{FF2B5EF4-FFF2-40B4-BE49-F238E27FC236}">
                <a16:creationId xmlns:a16="http://schemas.microsoft.com/office/drawing/2014/main" id="{05D44814-70B5-900C-39ED-435A9142372D}"/>
              </a:ext>
            </a:extLst>
          </p:cNvPr>
          <p:cNvGrpSpPr/>
          <p:nvPr/>
        </p:nvGrpSpPr>
        <p:grpSpPr>
          <a:xfrm>
            <a:off x="12332546" y="4108076"/>
            <a:ext cx="1075766" cy="2070849"/>
            <a:chOff x="3745453" y="1766299"/>
            <a:chExt cx="717177" cy="1380566"/>
          </a:xfrm>
        </p:grpSpPr>
        <p:sp>
          <p:nvSpPr>
            <p:cNvPr id="40" name="Forme libre 39"/>
            <p:cNvSpPr/>
            <p:nvPr/>
          </p:nvSpPr>
          <p:spPr>
            <a:xfrm>
              <a:off x="3745453" y="1766299"/>
              <a:ext cx="717177" cy="1380566"/>
            </a:xfrm>
            <a:custGeom>
              <a:avLst/>
              <a:gdLst>
                <a:gd name="connsiteX0" fmla="*/ 29882 w 699247"/>
                <a:gd name="connsiteY0" fmla="*/ 143435 h 1356658"/>
                <a:gd name="connsiteX1" fmla="*/ 137458 w 699247"/>
                <a:gd name="connsiteY1" fmla="*/ 155388 h 1356658"/>
                <a:gd name="connsiteX2" fmla="*/ 197223 w 699247"/>
                <a:gd name="connsiteY2" fmla="*/ 5976 h 1356658"/>
                <a:gd name="connsiteX3" fmla="*/ 400423 w 699247"/>
                <a:gd name="connsiteY3" fmla="*/ 0 h 1356658"/>
                <a:gd name="connsiteX4" fmla="*/ 472141 w 699247"/>
                <a:gd name="connsiteY4" fmla="*/ 143435 h 1356658"/>
                <a:gd name="connsiteX5" fmla="*/ 591670 w 699247"/>
                <a:gd name="connsiteY5" fmla="*/ 167341 h 1356658"/>
                <a:gd name="connsiteX6" fmla="*/ 693270 w 699247"/>
                <a:gd name="connsiteY6" fmla="*/ 705223 h 1356658"/>
                <a:gd name="connsiteX7" fmla="*/ 699247 w 699247"/>
                <a:gd name="connsiteY7" fmla="*/ 1213223 h 1356658"/>
                <a:gd name="connsiteX8" fmla="*/ 519953 w 699247"/>
                <a:gd name="connsiteY8" fmla="*/ 1201270 h 1356658"/>
                <a:gd name="connsiteX9" fmla="*/ 478117 w 699247"/>
                <a:gd name="connsiteY9" fmla="*/ 1314823 h 1356658"/>
                <a:gd name="connsiteX10" fmla="*/ 376517 w 699247"/>
                <a:gd name="connsiteY10" fmla="*/ 1356658 h 1356658"/>
                <a:gd name="connsiteX11" fmla="*/ 251011 w 699247"/>
                <a:gd name="connsiteY11" fmla="*/ 1308847 h 1356658"/>
                <a:gd name="connsiteX12" fmla="*/ 227106 w 699247"/>
                <a:gd name="connsiteY12" fmla="*/ 1207247 h 1356658"/>
                <a:gd name="connsiteX13" fmla="*/ 17929 w 699247"/>
                <a:gd name="connsiteY13" fmla="*/ 1213223 h 1356658"/>
                <a:gd name="connsiteX14" fmla="*/ 5976 w 699247"/>
                <a:gd name="connsiteY14" fmla="*/ 824752 h 1356658"/>
                <a:gd name="connsiteX15" fmla="*/ 119529 w 699247"/>
                <a:gd name="connsiteY15" fmla="*/ 788894 h 1356658"/>
                <a:gd name="connsiteX16" fmla="*/ 179294 w 699247"/>
                <a:gd name="connsiteY16" fmla="*/ 699247 h 1356658"/>
                <a:gd name="connsiteX17" fmla="*/ 161364 w 699247"/>
                <a:gd name="connsiteY17" fmla="*/ 579717 h 1356658"/>
                <a:gd name="connsiteX18" fmla="*/ 77694 w 699247"/>
                <a:gd name="connsiteY18" fmla="*/ 531905 h 1356658"/>
                <a:gd name="connsiteX19" fmla="*/ 0 w 699247"/>
                <a:gd name="connsiteY19" fmla="*/ 513976 h 1356658"/>
                <a:gd name="connsiteX20" fmla="*/ 29882 w 699247"/>
                <a:gd name="connsiteY20" fmla="*/ 143435 h 1356658"/>
                <a:gd name="connsiteX0" fmla="*/ 29882 w 699247"/>
                <a:gd name="connsiteY0" fmla="*/ 143435 h 1356658"/>
                <a:gd name="connsiteX1" fmla="*/ 137458 w 699247"/>
                <a:gd name="connsiteY1" fmla="*/ 155388 h 1356658"/>
                <a:gd name="connsiteX2" fmla="*/ 197223 w 699247"/>
                <a:gd name="connsiteY2" fmla="*/ 5976 h 1356658"/>
                <a:gd name="connsiteX3" fmla="*/ 400423 w 699247"/>
                <a:gd name="connsiteY3" fmla="*/ 0 h 1356658"/>
                <a:gd name="connsiteX4" fmla="*/ 472141 w 699247"/>
                <a:gd name="connsiteY4" fmla="*/ 143435 h 1356658"/>
                <a:gd name="connsiteX5" fmla="*/ 603623 w 699247"/>
                <a:gd name="connsiteY5" fmla="*/ 149412 h 1356658"/>
                <a:gd name="connsiteX6" fmla="*/ 693270 w 699247"/>
                <a:gd name="connsiteY6" fmla="*/ 705223 h 1356658"/>
                <a:gd name="connsiteX7" fmla="*/ 699247 w 699247"/>
                <a:gd name="connsiteY7" fmla="*/ 1213223 h 1356658"/>
                <a:gd name="connsiteX8" fmla="*/ 519953 w 699247"/>
                <a:gd name="connsiteY8" fmla="*/ 1201270 h 1356658"/>
                <a:gd name="connsiteX9" fmla="*/ 478117 w 699247"/>
                <a:gd name="connsiteY9" fmla="*/ 1314823 h 1356658"/>
                <a:gd name="connsiteX10" fmla="*/ 376517 w 699247"/>
                <a:gd name="connsiteY10" fmla="*/ 1356658 h 1356658"/>
                <a:gd name="connsiteX11" fmla="*/ 251011 w 699247"/>
                <a:gd name="connsiteY11" fmla="*/ 1308847 h 1356658"/>
                <a:gd name="connsiteX12" fmla="*/ 227106 w 699247"/>
                <a:gd name="connsiteY12" fmla="*/ 1207247 h 1356658"/>
                <a:gd name="connsiteX13" fmla="*/ 17929 w 699247"/>
                <a:gd name="connsiteY13" fmla="*/ 1213223 h 1356658"/>
                <a:gd name="connsiteX14" fmla="*/ 5976 w 699247"/>
                <a:gd name="connsiteY14" fmla="*/ 824752 h 1356658"/>
                <a:gd name="connsiteX15" fmla="*/ 119529 w 699247"/>
                <a:gd name="connsiteY15" fmla="*/ 788894 h 1356658"/>
                <a:gd name="connsiteX16" fmla="*/ 179294 w 699247"/>
                <a:gd name="connsiteY16" fmla="*/ 699247 h 1356658"/>
                <a:gd name="connsiteX17" fmla="*/ 161364 w 699247"/>
                <a:gd name="connsiteY17" fmla="*/ 579717 h 1356658"/>
                <a:gd name="connsiteX18" fmla="*/ 77694 w 699247"/>
                <a:gd name="connsiteY18" fmla="*/ 531905 h 1356658"/>
                <a:gd name="connsiteX19" fmla="*/ 0 w 699247"/>
                <a:gd name="connsiteY19" fmla="*/ 513976 h 1356658"/>
                <a:gd name="connsiteX20" fmla="*/ 29882 w 699247"/>
                <a:gd name="connsiteY20" fmla="*/ 143435 h 1356658"/>
                <a:gd name="connsiteX0" fmla="*/ 29882 w 699247"/>
                <a:gd name="connsiteY0" fmla="*/ 143435 h 1356658"/>
                <a:gd name="connsiteX1" fmla="*/ 137458 w 699247"/>
                <a:gd name="connsiteY1" fmla="*/ 155388 h 1356658"/>
                <a:gd name="connsiteX2" fmla="*/ 197223 w 699247"/>
                <a:gd name="connsiteY2" fmla="*/ 5976 h 1356658"/>
                <a:gd name="connsiteX3" fmla="*/ 400423 w 699247"/>
                <a:gd name="connsiteY3" fmla="*/ 0 h 1356658"/>
                <a:gd name="connsiteX4" fmla="*/ 465904 w 699247"/>
                <a:gd name="connsiteY4" fmla="*/ 25585 h 1356658"/>
                <a:gd name="connsiteX5" fmla="*/ 472141 w 699247"/>
                <a:gd name="connsiteY5" fmla="*/ 143435 h 1356658"/>
                <a:gd name="connsiteX6" fmla="*/ 603623 w 699247"/>
                <a:gd name="connsiteY6" fmla="*/ 149412 h 1356658"/>
                <a:gd name="connsiteX7" fmla="*/ 693270 w 699247"/>
                <a:gd name="connsiteY7" fmla="*/ 705223 h 1356658"/>
                <a:gd name="connsiteX8" fmla="*/ 699247 w 699247"/>
                <a:gd name="connsiteY8" fmla="*/ 1213223 h 1356658"/>
                <a:gd name="connsiteX9" fmla="*/ 519953 w 699247"/>
                <a:gd name="connsiteY9" fmla="*/ 1201270 h 1356658"/>
                <a:gd name="connsiteX10" fmla="*/ 478117 w 699247"/>
                <a:gd name="connsiteY10" fmla="*/ 1314823 h 1356658"/>
                <a:gd name="connsiteX11" fmla="*/ 376517 w 699247"/>
                <a:gd name="connsiteY11" fmla="*/ 1356658 h 1356658"/>
                <a:gd name="connsiteX12" fmla="*/ 251011 w 699247"/>
                <a:gd name="connsiteY12" fmla="*/ 1308847 h 1356658"/>
                <a:gd name="connsiteX13" fmla="*/ 227106 w 699247"/>
                <a:gd name="connsiteY13" fmla="*/ 1207247 h 1356658"/>
                <a:gd name="connsiteX14" fmla="*/ 17929 w 699247"/>
                <a:gd name="connsiteY14" fmla="*/ 1213223 h 1356658"/>
                <a:gd name="connsiteX15" fmla="*/ 5976 w 699247"/>
                <a:gd name="connsiteY15" fmla="*/ 824752 h 1356658"/>
                <a:gd name="connsiteX16" fmla="*/ 119529 w 699247"/>
                <a:gd name="connsiteY16" fmla="*/ 788894 h 1356658"/>
                <a:gd name="connsiteX17" fmla="*/ 179294 w 699247"/>
                <a:gd name="connsiteY17" fmla="*/ 699247 h 1356658"/>
                <a:gd name="connsiteX18" fmla="*/ 161364 w 699247"/>
                <a:gd name="connsiteY18" fmla="*/ 579717 h 1356658"/>
                <a:gd name="connsiteX19" fmla="*/ 77694 w 699247"/>
                <a:gd name="connsiteY19" fmla="*/ 531905 h 1356658"/>
                <a:gd name="connsiteX20" fmla="*/ 0 w 699247"/>
                <a:gd name="connsiteY20" fmla="*/ 513976 h 1356658"/>
                <a:gd name="connsiteX21" fmla="*/ 29882 w 699247"/>
                <a:gd name="connsiteY21" fmla="*/ 143435 h 1356658"/>
                <a:gd name="connsiteX0" fmla="*/ 29882 w 699247"/>
                <a:gd name="connsiteY0" fmla="*/ 165662 h 1378885"/>
                <a:gd name="connsiteX1" fmla="*/ 137458 w 699247"/>
                <a:gd name="connsiteY1" fmla="*/ 177615 h 1378885"/>
                <a:gd name="connsiteX2" fmla="*/ 197223 w 699247"/>
                <a:gd name="connsiteY2" fmla="*/ 28203 h 1378885"/>
                <a:gd name="connsiteX3" fmla="*/ 310516 w 699247"/>
                <a:gd name="connsiteY3" fmla="*/ 0 h 1378885"/>
                <a:gd name="connsiteX4" fmla="*/ 400423 w 699247"/>
                <a:gd name="connsiteY4" fmla="*/ 22227 h 1378885"/>
                <a:gd name="connsiteX5" fmla="*/ 465904 w 699247"/>
                <a:gd name="connsiteY5" fmla="*/ 47812 h 1378885"/>
                <a:gd name="connsiteX6" fmla="*/ 472141 w 699247"/>
                <a:gd name="connsiteY6" fmla="*/ 165662 h 1378885"/>
                <a:gd name="connsiteX7" fmla="*/ 603623 w 699247"/>
                <a:gd name="connsiteY7" fmla="*/ 171639 h 1378885"/>
                <a:gd name="connsiteX8" fmla="*/ 693270 w 699247"/>
                <a:gd name="connsiteY8" fmla="*/ 727450 h 1378885"/>
                <a:gd name="connsiteX9" fmla="*/ 699247 w 699247"/>
                <a:gd name="connsiteY9" fmla="*/ 1235450 h 1378885"/>
                <a:gd name="connsiteX10" fmla="*/ 519953 w 699247"/>
                <a:gd name="connsiteY10" fmla="*/ 1223497 h 1378885"/>
                <a:gd name="connsiteX11" fmla="*/ 478117 w 699247"/>
                <a:gd name="connsiteY11" fmla="*/ 1337050 h 1378885"/>
                <a:gd name="connsiteX12" fmla="*/ 376517 w 699247"/>
                <a:gd name="connsiteY12" fmla="*/ 1378885 h 1378885"/>
                <a:gd name="connsiteX13" fmla="*/ 251011 w 699247"/>
                <a:gd name="connsiteY13" fmla="*/ 1331074 h 1378885"/>
                <a:gd name="connsiteX14" fmla="*/ 227106 w 699247"/>
                <a:gd name="connsiteY14" fmla="*/ 1229474 h 1378885"/>
                <a:gd name="connsiteX15" fmla="*/ 17929 w 699247"/>
                <a:gd name="connsiteY15" fmla="*/ 1235450 h 1378885"/>
                <a:gd name="connsiteX16" fmla="*/ 5976 w 699247"/>
                <a:gd name="connsiteY16" fmla="*/ 846979 h 1378885"/>
                <a:gd name="connsiteX17" fmla="*/ 119529 w 699247"/>
                <a:gd name="connsiteY17" fmla="*/ 811121 h 1378885"/>
                <a:gd name="connsiteX18" fmla="*/ 179294 w 699247"/>
                <a:gd name="connsiteY18" fmla="*/ 721474 h 1378885"/>
                <a:gd name="connsiteX19" fmla="*/ 161364 w 699247"/>
                <a:gd name="connsiteY19" fmla="*/ 601944 h 1378885"/>
                <a:gd name="connsiteX20" fmla="*/ 77694 w 699247"/>
                <a:gd name="connsiteY20" fmla="*/ 554132 h 1378885"/>
                <a:gd name="connsiteX21" fmla="*/ 0 w 699247"/>
                <a:gd name="connsiteY21" fmla="*/ 536203 h 1378885"/>
                <a:gd name="connsiteX22" fmla="*/ 29882 w 699247"/>
                <a:gd name="connsiteY22" fmla="*/ 165662 h 1378885"/>
                <a:gd name="connsiteX0" fmla="*/ 29882 w 699247"/>
                <a:gd name="connsiteY0" fmla="*/ 165662 h 1378885"/>
                <a:gd name="connsiteX1" fmla="*/ 137458 w 699247"/>
                <a:gd name="connsiteY1" fmla="*/ 177615 h 1378885"/>
                <a:gd name="connsiteX2" fmla="*/ 215152 w 699247"/>
                <a:gd name="connsiteY2" fmla="*/ 28203 h 1378885"/>
                <a:gd name="connsiteX3" fmla="*/ 310516 w 699247"/>
                <a:gd name="connsiteY3" fmla="*/ 0 h 1378885"/>
                <a:gd name="connsiteX4" fmla="*/ 400423 w 699247"/>
                <a:gd name="connsiteY4" fmla="*/ 22227 h 1378885"/>
                <a:gd name="connsiteX5" fmla="*/ 465904 w 699247"/>
                <a:gd name="connsiteY5" fmla="*/ 47812 h 1378885"/>
                <a:gd name="connsiteX6" fmla="*/ 472141 w 699247"/>
                <a:gd name="connsiteY6" fmla="*/ 165662 h 1378885"/>
                <a:gd name="connsiteX7" fmla="*/ 603623 w 699247"/>
                <a:gd name="connsiteY7" fmla="*/ 171639 h 1378885"/>
                <a:gd name="connsiteX8" fmla="*/ 693270 w 699247"/>
                <a:gd name="connsiteY8" fmla="*/ 727450 h 1378885"/>
                <a:gd name="connsiteX9" fmla="*/ 699247 w 699247"/>
                <a:gd name="connsiteY9" fmla="*/ 1235450 h 1378885"/>
                <a:gd name="connsiteX10" fmla="*/ 519953 w 699247"/>
                <a:gd name="connsiteY10" fmla="*/ 1223497 h 1378885"/>
                <a:gd name="connsiteX11" fmla="*/ 478117 w 699247"/>
                <a:gd name="connsiteY11" fmla="*/ 1337050 h 1378885"/>
                <a:gd name="connsiteX12" fmla="*/ 376517 w 699247"/>
                <a:gd name="connsiteY12" fmla="*/ 1378885 h 1378885"/>
                <a:gd name="connsiteX13" fmla="*/ 251011 w 699247"/>
                <a:gd name="connsiteY13" fmla="*/ 1331074 h 1378885"/>
                <a:gd name="connsiteX14" fmla="*/ 227106 w 699247"/>
                <a:gd name="connsiteY14" fmla="*/ 1229474 h 1378885"/>
                <a:gd name="connsiteX15" fmla="*/ 17929 w 699247"/>
                <a:gd name="connsiteY15" fmla="*/ 1235450 h 1378885"/>
                <a:gd name="connsiteX16" fmla="*/ 5976 w 699247"/>
                <a:gd name="connsiteY16" fmla="*/ 846979 h 1378885"/>
                <a:gd name="connsiteX17" fmla="*/ 119529 w 699247"/>
                <a:gd name="connsiteY17" fmla="*/ 811121 h 1378885"/>
                <a:gd name="connsiteX18" fmla="*/ 179294 w 699247"/>
                <a:gd name="connsiteY18" fmla="*/ 721474 h 1378885"/>
                <a:gd name="connsiteX19" fmla="*/ 161364 w 699247"/>
                <a:gd name="connsiteY19" fmla="*/ 601944 h 1378885"/>
                <a:gd name="connsiteX20" fmla="*/ 77694 w 699247"/>
                <a:gd name="connsiteY20" fmla="*/ 554132 h 1378885"/>
                <a:gd name="connsiteX21" fmla="*/ 0 w 699247"/>
                <a:gd name="connsiteY21" fmla="*/ 536203 h 1378885"/>
                <a:gd name="connsiteX22" fmla="*/ 29882 w 699247"/>
                <a:gd name="connsiteY22" fmla="*/ 165662 h 1378885"/>
                <a:gd name="connsiteX0" fmla="*/ 5977 w 699247"/>
                <a:gd name="connsiteY0" fmla="*/ 165662 h 1378885"/>
                <a:gd name="connsiteX1" fmla="*/ 137458 w 699247"/>
                <a:gd name="connsiteY1" fmla="*/ 177615 h 1378885"/>
                <a:gd name="connsiteX2" fmla="*/ 215152 w 699247"/>
                <a:gd name="connsiteY2" fmla="*/ 28203 h 1378885"/>
                <a:gd name="connsiteX3" fmla="*/ 310516 w 699247"/>
                <a:gd name="connsiteY3" fmla="*/ 0 h 1378885"/>
                <a:gd name="connsiteX4" fmla="*/ 400423 w 699247"/>
                <a:gd name="connsiteY4" fmla="*/ 22227 h 1378885"/>
                <a:gd name="connsiteX5" fmla="*/ 465904 w 699247"/>
                <a:gd name="connsiteY5" fmla="*/ 47812 h 1378885"/>
                <a:gd name="connsiteX6" fmla="*/ 472141 w 699247"/>
                <a:gd name="connsiteY6" fmla="*/ 165662 h 1378885"/>
                <a:gd name="connsiteX7" fmla="*/ 603623 w 699247"/>
                <a:gd name="connsiteY7" fmla="*/ 171639 h 1378885"/>
                <a:gd name="connsiteX8" fmla="*/ 693270 w 699247"/>
                <a:gd name="connsiteY8" fmla="*/ 727450 h 1378885"/>
                <a:gd name="connsiteX9" fmla="*/ 699247 w 699247"/>
                <a:gd name="connsiteY9" fmla="*/ 1235450 h 1378885"/>
                <a:gd name="connsiteX10" fmla="*/ 519953 w 699247"/>
                <a:gd name="connsiteY10" fmla="*/ 1223497 h 1378885"/>
                <a:gd name="connsiteX11" fmla="*/ 478117 w 699247"/>
                <a:gd name="connsiteY11" fmla="*/ 1337050 h 1378885"/>
                <a:gd name="connsiteX12" fmla="*/ 376517 w 699247"/>
                <a:gd name="connsiteY12" fmla="*/ 1378885 h 1378885"/>
                <a:gd name="connsiteX13" fmla="*/ 251011 w 699247"/>
                <a:gd name="connsiteY13" fmla="*/ 1331074 h 1378885"/>
                <a:gd name="connsiteX14" fmla="*/ 227106 w 699247"/>
                <a:gd name="connsiteY14" fmla="*/ 1229474 h 1378885"/>
                <a:gd name="connsiteX15" fmla="*/ 17929 w 699247"/>
                <a:gd name="connsiteY15" fmla="*/ 1235450 h 1378885"/>
                <a:gd name="connsiteX16" fmla="*/ 5976 w 699247"/>
                <a:gd name="connsiteY16" fmla="*/ 846979 h 1378885"/>
                <a:gd name="connsiteX17" fmla="*/ 119529 w 699247"/>
                <a:gd name="connsiteY17" fmla="*/ 811121 h 1378885"/>
                <a:gd name="connsiteX18" fmla="*/ 179294 w 699247"/>
                <a:gd name="connsiteY18" fmla="*/ 721474 h 1378885"/>
                <a:gd name="connsiteX19" fmla="*/ 161364 w 699247"/>
                <a:gd name="connsiteY19" fmla="*/ 601944 h 1378885"/>
                <a:gd name="connsiteX20" fmla="*/ 77694 w 699247"/>
                <a:gd name="connsiteY20" fmla="*/ 554132 h 1378885"/>
                <a:gd name="connsiteX21" fmla="*/ 0 w 699247"/>
                <a:gd name="connsiteY21" fmla="*/ 536203 h 1378885"/>
                <a:gd name="connsiteX22" fmla="*/ 5977 w 699247"/>
                <a:gd name="connsiteY22" fmla="*/ 165662 h 1378885"/>
                <a:gd name="connsiteX0" fmla="*/ 5977 w 699247"/>
                <a:gd name="connsiteY0" fmla="*/ 165662 h 1378885"/>
                <a:gd name="connsiteX1" fmla="*/ 137458 w 699247"/>
                <a:gd name="connsiteY1" fmla="*/ 159686 h 1378885"/>
                <a:gd name="connsiteX2" fmla="*/ 215152 w 699247"/>
                <a:gd name="connsiteY2" fmla="*/ 28203 h 1378885"/>
                <a:gd name="connsiteX3" fmla="*/ 310516 w 699247"/>
                <a:gd name="connsiteY3" fmla="*/ 0 h 1378885"/>
                <a:gd name="connsiteX4" fmla="*/ 400423 w 699247"/>
                <a:gd name="connsiteY4" fmla="*/ 22227 h 1378885"/>
                <a:gd name="connsiteX5" fmla="*/ 465904 w 699247"/>
                <a:gd name="connsiteY5" fmla="*/ 47812 h 1378885"/>
                <a:gd name="connsiteX6" fmla="*/ 472141 w 699247"/>
                <a:gd name="connsiteY6" fmla="*/ 165662 h 1378885"/>
                <a:gd name="connsiteX7" fmla="*/ 603623 w 699247"/>
                <a:gd name="connsiteY7" fmla="*/ 171639 h 1378885"/>
                <a:gd name="connsiteX8" fmla="*/ 693270 w 699247"/>
                <a:gd name="connsiteY8" fmla="*/ 727450 h 1378885"/>
                <a:gd name="connsiteX9" fmla="*/ 699247 w 699247"/>
                <a:gd name="connsiteY9" fmla="*/ 1235450 h 1378885"/>
                <a:gd name="connsiteX10" fmla="*/ 519953 w 699247"/>
                <a:gd name="connsiteY10" fmla="*/ 1223497 h 1378885"/>
                <a:gd name="connsiteX11" fmla="*/ 478117 w 699247"/>
                <a:gd name="connsiteY11" fmla="*/ 1337050 h 1378885"/>
                <a:gd name="connsiteX12" fmla="*/ 376517 w 699247"/>
                <a:gd name="connsiteY12" fmla="*/ 1378885 h 1378885"/>
                <a:gd name="connsiteX13" fmla="*/ 251011 w 699247"/>
                <a:gd name="connsiteY13" fmla="*/ 1331074 h 1378885"/>
                <a:gd name="connsiteX14" fmla="*/ 227106 w 699247"/>
                <a:gd name="connsiteY14" fmla="*/ 1229474 h 1378885"/>
                <a:gd name="connsiteX15" fmla="*/ 17929 w 699247"/>
                <a:gd name="connsiteY15" fmla="*/ 1235450 h 1378885"/>
                <a:gd name="connsiteX16" fmla="*/ 5976 w 699247"/>
                <a:gd name="connsiteY16" fmla="*/ 846979 h 1378885"/>
                <a:gd name="connsiteX17" fmla="*/ 119529 w 699247"/>
                <a:gd name="connsiteY17" fmla="*/ 811121 h 1378885"/>
                <a:gd name="connsiteX18" fmla="*/ 179294 w 699247"/>
                <a:gd name="connsiteY18" fmla="*/ 721474 h 1378885"/>
                <a:gd name="connsiteX19" fmla="*/ 161364 w 699247"/>
                <a:gd name="connsiteY19" fmla="*/ 601944 h 1378885"/>
                <a:gd name="connsiteX20" fmla="*/ 77694 w 699247"/>
                <a:gd name="connsiteY20" fmla="*/ 554132 h 1378885"/>
                <a:gd name="connsiteX21" fmla="*/ 0 w 699247"/>
                <a:gd name="connsiteY21" fmla="*/ 536203 h 1378885"/>
                <a:gd name="connsiteX22" fmla="*/ 5977 w 699247"/>
                <a:gd name="connsiteY22" fmla="*/ 165662 h 1378885"/>
                <a:gd name="connsiteX0" fmla="*/ 5977 w 699247"/>
                <a:gd name="connsiteY0" fmla="*/ 165662 h 1378885"/>
                <a:gd name="connsiteX1" fmla="*/ 137458 w 699247"/>
                <a:gd name="connsiteY1" fmla="*/ 159686 h 1378885"/>
                <a:gd name="connsiteX2" fmla="*/ 215152 w 699247"/>
                <a:gd name="connsiteY2" fmla="*/ 28203 h 1378885"/>
                <a:gd name="connsiteX3" fmla="*/ 310516 w 699247"/>
                <a:gd name="connsiteY3" fmla="*/ 0 h 1378885"/>
                <a:gd name="connsiteX4" fmla="*/ 400423 w 699247"/>
                <a:gd name="connsiteY4" fmla="*/ 22227 h 1378885"/>
                <a:gd name="connsiteX5" fmla="*/ 465904 w 699247"/>
                <a:gd name="connsiteY5" fmla="*/ 47812 h 1378885"/>
                <a:gd name="connsiteX6" fmla="*/ 472141 w 699247"/>
                <a:gd name="connsiteY6" fmla="*/ 165662 h 1378885"/>
                <a:gd name="connsiteX7" fmla="*/ 603623 w 699247"/>
                <a:gd name="connsiteY7" fmla="*/ 171639 h 1378885"/>
                <a:gd name="connsiteX8" fmla="*/ 693270 w 699247"/>
                <a:gd name="connsiteY8" fmla="*/ 727450 h 1378885"/>
                <a:gd name="connsiteX9" fmla="*/ 699247 w 699247"/>
                <a:gd name="connsiteY9" fmla="*/ 1235450 h 1378885"/>
                <a:gd name="connsiteX10" fmla="*/ 519953 w 699247"/>
                <a:gd name="connsiteY10" fmla="*/ 1223497 h 1378885"/>
                <a:gd name="connsiteX11" fmla="*/ 478117 w 699247"/>
                <a:gd name="connsiteY11" fmla="*/ 1337050 h 1378885"/>
                <a:gd name="connsiteX12" fmla="*/ 376517 w 699247"/>
                <a:gd name="connsiteY12" fmla="*/ 1378885 h 1378885"/>
                <a:gd name="connsiteX13" fmla="*/ 251011 w 699247"/>
                <a:gd name="connsiteY13" fmla="*/ 1331074 h 1378885"/>
                <a:gd name="connsiteX14" fmla="*/ 227106 w 699247"/>
                <a:gd name="connsiteY14" fmla="*/ 1229474 h 1378885"/>
                <a:gd name="connsiteX15" fmla="*/ 17929 w 699247"/>
                <a:gd name="connsiteY15" fmla="*/ 1235450 h 1378885"/>
                <a:gd name="connsiteX16" fmla="*/ 5976 w 699247"/>
                <a:gd name="connsiteY16" fmla="*/ 846979 h 1378885"/>
                <a:gd name="connsiteX17" fmla="*/ 119529 w 699247"/>
                <a:gd name="connsiteY17" fmla="*/ 811121 h 1378885"/>
                <a:gd name="connsiteX18" fmla="*/ 149411 w 699247"/>
                <a:gd name="connsiteY18" fmla="*/ 733427 h 1378885"/>
                <a:gd name="connsiteX19" fmla="*/ 161364 w 699247"/>
                <a:gd name="connsiteY19" fmla="*/ 601944 h 1378885"/>
                <a:gd name="connsiteX20" fmla="*/ 77694 w 699247"/>
                <a:gd name="connsiteY20" fmla="*/ 554132 h 1378885"/>
                <a:gd name="connsiteX21" fmla="*/ 0 w 699247"/>
                <a:gd name="connsiteY21" fmla="*/ 536203 h 1378885"/>
                <a:gd name="connsiteX22" fmla="*/ 5977 w 699247"/>
                <a:gd name="connsiteY22" fmla="*/ 165662 h 1378885"/>
                <a:gd name="connsiteX0" fmla="*/ 5977 w 699247"/>
                <a:gd name="connsiteY0" fmla="*/ 165662 h 1378885"/>
                <a:gd name="connsiteX1" fmla="*/ 137458 w 699247"/>
                <a:gd name="connsiteY1" fmla="*/ 159686 h 1378885"/>
                <a:gd name="connsiteX2" fmla="*/ 215152 w 699247"/>
                <a:gd name="connsiteY2" fmla="*/ 28203 h 1378885"/>
                <a:gd name="connsiteX3" fmla="*/ 310516 w 699247"/>
                <a:gd name="connsiteY3" fmla="*/ 0 h 1378885"/>
                <a:gd name="connsiteX4" fmla="*/ 400423 w 699247"/>
                <a:gd name="connsiteY4" fmla="*/ 22227 h 1378885"/>
                <a:gd name="connsiteX5" fmla="*/ 465904 w 699247"/>
                <a:gd name="connsiteY5" fmla="*/ 47812 h 1378885"/>
                <a:gd name="connsiteX6" fmla="*/ 472141 w 699247"/>
                <a:gd name="connsiteY6" fmla="*/ 165662 h 1378885"/>
                <a:gd name="connsiteX7" fmla="*/ 603623 w 699247"/>
                <a:gd name="connsiteY7" fmla="*/ 171639 h 1378885"/>
                <a:gd name="connsiteX8" fmla="*/ 693270 w 699247"/>
                <a:gd name="connsiteY8" fmla="*/ 727450 h 1378885"/>
                <a:gd name="connsiteX9" fmla="*/ 699247 w 699247"/>
                <a:gd name="connsiteY9" fmla="*/ 1235450 h 1378885"/>
                <a:gd name="connsiteX10" fmla="*/ 519953 w 699247"/>
                <a:gd name="connsiteY10" fmla="*/ 1223497 h 1378885"/>
                <a:gd name="connsiteX11" fmla="*/ 478117 w 699247"/>
                <a:gd name="connsiteY11" fmla="*/ 1337050 h 1378885"/>
                <a:gd name="connsiteX12" fmla="*/ 376517 w 699247"/>
                <a:gd name="connsiteY12" fmla="*/ 1378885 h 1378885"/>
                <a:gd name="connsiteX13" fmla="*/ 251011 w 699247"/>
                <a:gd name="connsiteY13" fmla="*/ 1331074 h 1378885"/>
                <a:gd name="connsiteX14" fmla="*/ 227106 w 699247"/>
                <a:gd name="connsiteY14" fmla="*/ 1229474 h 1378885"/>
                <a:gd name="connsiteX15" fmla="*/ 17929 w 699247"/>
                <a:gd name="connsiteY15" fmla="*/ 1235450 h 1378885"/>
                <a:gd name="connsiteX16" fmla="*/ 5976 w 699247"/>
                <a:gd name="connsiteY16" fmla="*/ 846979 h 1378885"/>
                <a:gd name="connsiteX17" fmla="*/ 119529 w 699247"/>
                <a:gd name="connsiteY17" fmla="*/ 811121 h 1378885"/>
                <a:gd name="connsiteX18" fmla="*/ 149411 w 699247"/>
                <a:gd name="connsiteY18" fmla="*/ 733427 h 1378885"/>
                <a:gd name="connsiteX19" fmla="*/ 137458 w 699247"/>
                <a:gd name="connsiteY19" fmla="*/ 613897 h 1378885"/>
                <a:gd name="connsiteX20" fmla="*/ 77694 w 699247"/>
                <a:gd name="connsiteY20" fmla="*/ 554132 h 1378885"/>
                <a:gd name="connsiteX21" fmla="*/ 0 w 699247"/>
                <a:gd name="connsiteY21" fmla="*/ 536203 h 1378885"/>
                <a:gd name="connsiteX22" fmla="*/ 5977 w 699247"/>
                <a:gd name="connsiteY22" fmla="*/ 165662 h 1378885"/>
                <a:gd name="connsiteX0" fmla="*/ 17930 w 711200"/>
                <a:gd name="connsiteY0" fmla="*/ 165662 h 1378885"/>
                <a:gd name="connsiteX1" fmla="*/ 149411 w 711200"/>
                <a:gd name="connsiteY1" fmla="*/ 159686 h 1378885"/>
                <a:gd name="connsiteX2" fmla="*/ 227105 w 711200"/>
                <a:gd name="connsiteY2" fmla="*/ 28203 h 1378885"/>
                <a:gd name="connsiteX3" fmla="*/ 322469 w 711200"/>
                <a:gd name="connsiteY3" fmla="*/ 0 h 1378885"/>
                <a:gd name="connsiteX4" fmla="*/ 412376 w 711200"/>
                <a:gd name="connsiteY4" fmla="*/ 22227 h 1378885"/>
                <a:gd name="connsiteX5" fmla="*/ 477857 w 711200"/>
                <a:gd name="connsiteY5" fmla="*/ 47812 h 1378885"/>
                <a:gd name="connsiteX6" fmla="*/ 484094 w 711200"/>
                <a:gd name="connsiteY6" fmla="*/ 165662 h 1378885"/>
                <a:gd name="connsiteX7" fmla="*/ 615576 w 711200"/>
                <a:gd name="connsiteY7" fmla="*/ 171639 h 1378885"/>
                <a:gd name="connsiteX8" fmla="*/ 705223 w 711200"/>
                <a:gd name="connsiteY8" fmla="*/ 727450 h 1378885"/>
                <a:gd name="connsiteX9" fmla="*/ 711200 w 711200"/>
                <a:gd name="connsiteY9" fmla="*/ 1235450 h 1378885"/>
                <a:gd name="connsiteX10" fmla="*/ 531906 w 711200"/>
                <a:gd name="connsiteY10" fmla="*/ 1223497 h 1378885"/>
                <a:gd name="connsiteX11" fmla="*/ 490070 w 711200"/>
                <a:gd name="connsiteY11" fmla="*/ 1337050 h 1378885"/>
                <a:gd name="connsiteX12" fmla="*/ 388470 w 711200"/>
                <a:gd name="connsiteY12" fmla="*/ 1378885 h 1378885"/>
                <a:gd name="connsiteX13" fmla="*/ 262964 w 711200"/>
                <a:gd name="connsiteY13" fmla="*/ 1331074 h 1378885"/>
                <a:gd name="connsiteX14" fmla="*/ 239059 w 711200"/>
                <a:gd name="connsiteY14" fmla="*/ 1229474 h 1378885"/>
                <a:gd name="connsiteX15" fmla="*/ 0 w 711200"/>
                <a:gd name="connsiteY15" fmla="*/ 1235450 h 1378885"/>
                <a:gd name="connsiteX16" fmla="*/ 17929 w 711200"/>
                <a:gd name="connsiteY16" fmla="*/ 846979 h 1378885"/>
                <a:gd name="connsiteX17" fmla="*/ 131482 w 711200"/>
                <a:gd name="connsiteY17" fmla="*/ 811121 h 1378885"/>
                <a:gd name="connsiteX18" fmla="*/ 161364 w 711200"/>
                <a:gd name="connsiteY18" fmla="*/ 733427 h 1378885"/>
                <a:gd name="connsiteX19" fmla="*/ 149411 w 711200"/>
                <a:gd name="connsiteY19" fmla="*/ 613897 h 1378885"/>
                <a:gd name="connsiteX20" fmla="*/ 89647 w 711200"/>
                <a:gd name="connsiteY20" fmla="*/ 554132 h 1378885"/>
                <a:gd name="connsiteX21" fmla="*/ 11953 w 711200"/>
                <a:gd name="connsiteY21" fmla="*/ 536203 h 1378885"/>
                <a:gd name="connsiteX22" fmla="*/ 17930 w 711200"/>
                <a:gd name="connsiteY22" fmla="*/ 165662 h 1378885"/>
                <a:gd name="connsiteX0" fmla="*/ 17930 w 711200"/>
                <a:gd name="connsiteY0" fmla="*/ 165662 h 1378885"/>
                <a:gd name="connsiteX1" fmla="*/ 149411 w 711200"/>
                <a:gd name="connsiteY1" fmla="*/ 159686 h 1378885"/>
                <a:gd name="connsiteX2" fmla="*/ 227105 w 711200"/>
                <a:gd name="connsiteY2" fmla="*/ 28203 h 1378885"/>
                <a:gd name="connsiteX3" fmla="*/ 322469 w 711200"/>
                <a:gd name="connsiteY3" fmla="*/ 0 h 1378885"/>
                <a:gd name="connsiteX4" fmla="*/ 412376 w 711200"/>
                <a:gd name="connsiteY4" fmla="*/ 22227 h 1378885"/>
                <a:gd name="connsiteX5" fmla="*/ 477857 w 711200"/>
                <a:gd name="connsiteY5" fmla="*/ 47812 h 1378885"/>
                <a:gd name="connsiteX6" fmla="*/ 484094 w 711200"/>
                <a:gd name="connsiteY6" fmla="*/ 165662 h 1378885"/>
                <a:gd name="connsiteX7" fmla="*/ 615576 w 711200"/>
                <a:gd name="connsiteY7" fmla="*/ 171639 h 1378885"/>
                <a:gd name="connsiteX8" fmla="*/ 705223 w 711200"/>
                <a:gd name="connsiteY8" fmla="*/ 727450 h 1378885"/>
                <a:gd name="connsiteX9" fmla="*/ 711200 w 711200"/>
                <a:gd name="connsiteY9" fmla="*/ 1235450 h 1378885"/>
                <a:gd name="connsiteX10" fmla="*/ 531906 w 711200"/>
                <a:gd name="connsiteY10" fmla="*/ 1223497 h 1378885"/>
                <a:gd name="connsiteX11" fmla="*/ 490070 w 711200"/>
                <a:gd name="connsiteY11" fmla="*/ 1337050 h 1378885"/>
                <a:gd name="connsiteX12" fmla="*/ 388470 w 711200"/>
                <a:gd name="connsiteY12" fmla="*/ 1378885 h 1378885"/>
                <a:gd name="connsiteX13" fmla="*/ 322469 w 711200"/>
                <a:gd name="connsiteY13" fmla="*/ 1368613 h 1378885"/>
                <a:gd name="connsiteX14" fmla="*/ 262964 w 711200"/>
                <a:gd name="connsiteY14" fmla="*/ 1331074 h 1378885"/>
                <a:gd name="connsiteX15" fmla="*/ 239059 w 711200"/>
                <a:gd name="connsiteY15" fmla="*/ 1229474 h 1378885"/>
                <a:gd name="connsiteX16" fmla="*/ 0 w 711200"/>
                <a:gd name="connsiteY16" fmla="*/ 1235450 h 1378885"/>
                <a:gd name="connsiteX17" fmla="*/ 17929 w 711200"/>
                <a:gd name="connsiteY17" fmla="*/ 846979 h 1378885"/>
                <a:gd name="connsiteX18" fmla="*/ 131482 w 711200"/>
                <a:gd name="connsiteY18" fmla="*/ 811121 h 1378885"/>
                <a:gd name="connsiteX19" fmla="*/ 161364 w 711200"/>
                <a:gd name="connsiteY19" fmla="*/ 733427 h 1378885"/>
                <a:gd name="connsiteX20" fmla="*/ 149411 w 711200"/>
                <a:gd name="connsiteY20" fmla="*/ 613897 h 1378885"/>
                <a:gd name="connsiteX21" fmla="*/ 89647 w 711200"/>
                <a:gd name="connsiteY21" fmla="*/ 554132 h 1378885"/>
                <a:gd name="connsiteX22" fmla="*/ 11953 w 711200"/>
                <a:gd name="connsiteY22" fmla="*/ 536203 h 1378885"/>
                <a:gd name="connsiteX23" fmla="*/ 17930 w 711200"/>
                <a:gd name="connsiteY23" fmla="*/ 165662 h 1378885"/>
                <a:gd name="connsiteX0" fmla="*/ 17930 w 711200"/>
                <a:gd name="connsiteY0" fmla="*/ 165662 h 1380566"/>
                <a:gd name="connsiteX1" fmla="*/ 149411 w 711200"/>
                <a:gd name="connsiteY1" fmla="*/ 159686 h 1380566"/>
                <a:gd name="connsiteX2" fmla="*/ 227105 w 711200"/>
                <a:gd name="connsiteY2" fmla="*/ 28203 h 1380566"/>
                <a:gd name="connsiteX3" fmla="*/ 322469 w 711200"/>
                <a:gd name="connsiteY3" fmla="*/ 0 h 1380566"/>
                <a:gd name="connsiteX4" fmla="*/ 412376 w 711200"/>
                <a:gd name="connsiteY4" fmla="*/ 22227 h 1380566"/>
                <a:gd name="connsiteX5" fmla="*/ 477857 w 711200"/>
                <a:gd name="connsiteY5" fmla="*/ 47812 h 1380566"/>
                <a:gd name="connsiteX6" fmla="*/ 484094 w 711200"/>
                <a:gd name="connsiteY6" fmla="*/ 165662 h 1380566"/>
                <a:gd name="connsiteX7" fmla="*/ 615576 w 711200"/>
                <a:gd name="connsiteY7" fmla="*/ 171639 h 1380566"/>
                <a:gd name="connsiteX8" fmla="*/ 705223 w 711200"/>
                <a:gd name="connsiteY8" fmla="*/ 727450 h 1380566"/>
                <a:gd name="connsiteX9" fmla="*/ 711200 w 711200"/>
                <a:gd name="connsiteY9" fmla="*/ 1235450 h 1380566"/>
                <a:gd name="connsiteX10" fmla="*/ 531906 w 711200"/>
                <a:gd name="connsiteY10" fmla="*/ 1223497 h 1380566"/>
                <a:gd name="connsiteX11" fmla="*/ 490070 w 711200"/>
                <a:gd name="connsiteY11" fmla="*/ 1337050 h 1380566"/>
                <a:gd name="connsiteX12" fmla="*/ 447975 w 711200"/>
                <a:gd name="connsiteY12" fmla="*/ 1380566 h 1380566"/>
                <a:gd name="connsiteX13" fmla="*/ 388470 w 711200"/>
                <a:gd name="connsiteY13" fmla="*/ 1378885 h 1380566"/>
                <a:gd name="connsiteX14" fmla="*/ 322469 w 711200"/>
                <a:gd name="connsiteY14" fmla="*/ 1368613 h 1380566"/>
                <a:gd name="connsiteX15" fmla="*/ 262964 w 711200"/>
                <a:gd name="connsiteY15" fmla="*/ 1331074 h 1380566"/>
                <a:gd name="connsiteX16" fmla="*/ 239059 w 711200"/>
                <a:gd name="connsiteY16" fmla="*/ 1229474 h 1380566"/>
                <a:gd name="connsiteX17" fmla="*/ 0 w 711200"/>
                <a:gd name="connsiteY17" fmla="*/ 1235450 h 1380566"/>
                <a:gd name="connsiteX18" fmla="*/ 17929 w 711200"/>
                <a:gd name="connsiteY18" fmla="*/ 846979 h 1380566"/>
                <a:gd name="connsiteX19" fmla="*/ 131482 w 711200"/>
                <a:gd name="connsiteY19" fmla="*/ 811121 h 1380566"/>
                <a:gd name="connsiteX20" fmla="*/ 161364 w 711200"/>
                <a:gd name="connsiteY20" fmla="*/ 733427 h 1380566"/>
                <a:gd name="connsiteX21" fmla="*/ 149411 w 711200"/>
                <a:gd name="connsiteY21" fmla="*/ 613897 h 1380566"/>
                <a:gd name="connsiteX22" fmla="*/ 89647 w 711200"/>
                <a:gd name="connsiteY22" fmla="*/ 554132 h 1380566"/>
                <a:gd name="connsiteX23" fmla="*/ 11953 w 711200"/>
                <a:gd name="connsiteY23" fmla="*/ 536203 h 1380566"/>
                <a:gd name="connsiteX24" fmla="*/ 17930 w 711200"/>
                <a:gd name="connsiteY24" fmla="*/ 165662 h 1380566"/>
                <a:gd name="connsiteX0" fmla="*/ 17930 w 711200"/>
                <a:gd name="connsiteY0" fmla="*/ 165662 h 1380566"/>
                <a:gd name="connsiteX1" fmla="*/ 149411 w 711200"/>
                <a:gd name="connsiteY1" fmla="*/ 159686 h 1380566"/>
                <a:gd name="connsiteX2" fmla="*/ 227105 w 711200"/>
                <a:gd name="connsiteY2" fmla="*/ 28203 h 1380566"/>
                <a:gd name="connsiteX3" fmla="*/ 322469 w 711200"/>
                <a:gd name="connsiteY3" fmla="*/ 0 h 1380566"/>
                <a:gd name="connsiteX4" fmla="*/ 412376 w 711200"/>
                <a:gd name="connsiteY4" fmla="*/ 22227 h 1380566"/>
                <a:gd name="connsiteX5" fmla="*/ 477857 w 711200"/>
                <a:gd name="connsiteY5" fmla="*/ 47812 h 1380566"/>
                <a:gd name="connsiteX6" fmla="*/ 484094 w 711200"/>
                <a:gd name="connsiteY6" fmla="*/ 165662 h 1380566"/>
                <a:gd name="connsiteX7" fmla="*/ 615576 w 711200"/>
                <a:gd name="connsiteY7" fmla="*/ 171639 h 1380566"/>
                <a:gd name="connsiteX8" fmla="*/ 705223 w 711200"/>
                <a:gd name="connsiteY8" fmla="*/ 727450 h 1380566"/>
                <a:gd name="connsiteX9" fmla="*/ 711200 w 711200"/>
                <a:gd name="connsiteY9" fmla="*/ 1235450 h 1380566"/>
                <a:gd name="connsiteX10" fmla="*/ 531906 w 711200"/>
                <a:gd name="connsiteY10" fmla="*/ 1223497 h 1380566"/>
                <a:gd name="connsiteX11" fmla="*/ 525669 w 711200"/>
                <a:gd name="connsiteY11" fmla="*/ 1278965 h 1380566"/>
                <a:gd name="connsiteX12" fmla="*/ 490070 w 711200"/>
                <a:gd name="connsiteY12" fmla="*/ 1337050 h 1380566"/>
                <a:gd name="connsiteX13" fmla="*/ 447975 w 711200"/>
                <a:gd name="connsiteY13" fmla="*/ 1380566 h 1380566"/>
                <a:gd name="connsiteX14" fmla="*/ 388470 w 711200"/>
                <a:gd name="connsiteY14" fmla="*/ 1378885 h 1380566"/>
                <a:gd name="connsiteX15" fmla="*/ 322469 w 711200"/>
                <a:gd name="connsiteY15" fmla="*/ 1368613 h 1380566"/>
                <a:gd name="connsiteX16" fmla="*/ 262964 w 711200"/>
                <a:gd name="connsiteY16" fmla="*/ 1331074 h 1380566"/>
                <a:gd name="connsiteX17" fmla="*/ 239059 w 711200"/>
                <a:gd name="connsiteY17" fmla="*/ 1229474 h 1380566"/>
                <a:gd name="connsiteX18" fmla="*/ 0 w 711200"/>
                <a:gd name="connsiteY18" fmla="*/ 1235450 h 1380566"/>
                <a:gd name="connsiteX19" fmla="*/ 17929 w 711200"/>
                <a:gd name="connsiteY19" fmla="*/ 846979 h 1380566"/>
                <a:gd name="connsiteX20" fmla="*/ 131482 w 711200"/>
                <a:gd name="connsiteY20" fmla="*/ 811121 h 1380566"/>
                <a:gd name="connsiteX21" fmla="*/ 161364 w 711200"/>
                <a:gd name="connsiteY21" fmla="*/ 733427 h 1380566"/>
                <a:gd name="connsiteX22" fmla="*/ 149411 w 711200"/>
                <a:gd name="connsiteY22" fmla="*/ 613897 h 1380566"/>
                <a:gd name="connsiteX23" fmla="*/ 89647 w 711200"/>
                <a:gd name="connsiteY23" fmla="*/ 554132 h 1380566"/>
                <a:gd name="connsiteX24" fmla="*/ 11953 w 711200"/>
                <a:gd name="connsiteY24" fmla="*/ 536203 h 1380566"/>
                <a:gd name="connsiteX25" fmla="*/ 17930 w 711200"/>
                <a:gd name="connsiteY25" fmla="*/ 165662 h 1380566"/>
                <a:gd name="connsiteX0" fmla="*/ 17930 w 717177"/>
                <a:gd name="connsiteY0" fmla="*/ 165662 h 1380566"/>
                <a:gd name="connsiteX1" fmla="*/ 149411 w 717177"/>
                <a:gd name="connsiteY1" fmla="*/ 159686 h 1380566"/>
                <a:gd name="connsiteX2" fmla="*/ 227105 w 717177"/>
                <a:gd name="connsiteY2" fmla="*/ 28203 h 1380566"/>
                <a:gd name="connsiteX3" fmla="*/ 322469 w 717177"/>
                <a:gd name="connsiteY3" fmla="*/ 0 h 1380566"/>
                <a:gd name="connsiteX4" fmla="*/ 412376 w 717177"/>
                <a:gd name="connsiteY4" fmla="*/ 22227 h 1380566"/>
                <a:gd name="connsiteX5" fmla="*/ 477857 w 717177"/>
                <a:gd name="connsiteY5" fmla="*/ 47812 h 1380566"/>
                <a:gd name="connsiteX6" fmla="*/ 484094 w 717177"/>
                <a:gd name="connsiteY6" fmla="*/ 165662 h 1380566"/>
                <a:gd name="connsiteX7" fmla="*/ 615576 w 717177"/>
                <a:gd name="connsiteY7" fmla="*/ 171639 h 1380566"/>
                <a:gd name="connsiteX8" fmla="*/ 705223 w 717177"/>
                <a:gd name="connsiteY8" fmla="*/ 727450 h 1380566"/>
                <a:gd name="connsiteX9" fmla="*/ 717177 w 717177"/>
                <a:gd name="connsiteY9" fmla="*/ 1229473 h 1380566"/>
                <a:gd name="connsiteX10" fmla="*/ 531906 w 717177"/>
                <a:gd name="connsiteY10" fmla="*/ 1223497 h 1380566"/>
                <a:gd name="connsiteX11" fmla="*/ 525669 w 717177"/>
                <a:gd name="connsiteY11" fmla="*/ 1278965 h 1380566"/>
                <a:gd name="connsiteX12" fmla="*/ 490070 w 717177"/>
                <a:gd name="connsiteY12" fmla="*/ 1337050 h 1380566"/>
                <a:gd name="connsiteX13" fmla="*/ 447975 w 717177"/>
                <a:gd name="connsiteY13" fmla="*/ 1380566 h 1380566"/>
                <a:gd name="connsiteX14" fmla="*/ 388470 w 717177"/>
                <a:gd name="connsiteY14" fmla="*/ 1378885 h 1380566"/>
                <a:gd name="connsiteX15" fmla="*/ 322469 w 717177"/>
                <a:gd name="connsiteY15" fmla="*/ 1368613 h 1380566"/>
                <a:gd name="connsiteX16" fmla="*/ 262964 w 717177"/>
                <a:gd name="connsiteY16" fmla="*/ 1331074 h 1380566"/>
                <a:gd name="connsiteX17" fmla="*/ 239059 w 717177"/>
                <a:gd name="connsiteY17" fmla="*/ 1229474 h 1380566"/>
                <a:gd name="connsiteX18" fmla="*/ 0 w 717177"/>
                <a:gd name="connsiteY18" fmla="*/ 1235450 h 1380566"/>
                <a:gd name="connsiteX19" fmla="*/ 17929 w 717177"/>
                <a:gd name="connsiteY19" fmla="*/ 846979 h 1380566"/>
                <a:gd name="connsiteX20" fmla="*/ 131482 w 717177"/>
                <a:gd name="connsiteY20" fmla="*/ 811121 h 1380566"/>
                <a:gd name="connsiteX21" fmla="*/ 161364 w 717177"/>
                <a:gd name="connsiteY21" fmla="*/ 733427 h 1380566"/>
                <a:gd name="connsiteX22" fmla="*/ 149411 w 717177"/>
                <a:gd name="connsiteY22" fmla="*/ 613897 h 1380566"/>
                <a:gd name="connsiteX23" fmla="*/ 89647 w 717177"/>
                <a:gd name="connsiteY23" fmla="*/ 554132 h 1380566"/>
                <a:gd name="connsiteX24" fmla="*/ 11953 w 717177"/>
                <a:gd name="connsiteY24" fmla="*/ 536203 h 1380566"/>
                <a:gd name="connsiteX25" fmla="*/ 17930 w 717177"/>
                <a:gd name="connsiteY25" fmla="*/ 165662 h 1380566"/>
                <a:gd name="connsiteX0" fmla="*/ 17930 w 717177"/>
                <a:gd name="connsiteY0" fmla="*/ 165662 h 1380566"/>
                <a:gd name="connsiteX1" fmla="*/ 149411 w 717177"/>
                <a:gd name="connsiteY1" fmla="*/ 159686 h 1380566"/>
                <a:gd name="connsiteX2" fmla="*/ 227105 w 717177"/>
                <a:gd name="connsiteY2" fmla="*/ 28203 h 1380566"/>
                <a:gd name="connsiteX3" fmla="*/ 322469 w 717177"/>
                <a:gd name="connsiteY3" fmla="*/ 0 h 1380566"/>
                <a:gd name="connsiteX4" fmla="*/ 412376 w 717177"/>
                <a:gd name="connsiteY4" fmla="*/ 22227 h 1380566"/>
                <a:gd name="connsiteX5" fmla="*/ 453951 w 717177"/>
                <a:gd name="connsiteY5" fmla="*/ 65741 h 1380566"/>
                <a:gd name="connsiteX6" fmla="*/ 484094 w 717177"/>
                <a:gd name="connsiteY6" fmla="*/ 165662 h 1380566"/>
                <a:gd name="connsiteX7" fmla="*/ 615576 w 717177"/>
                <a:gd name="connsiteY7" fmla="*/ 171639 h 1380566"/>
                <a:gd name="connsiteX8" fmla="*/ 705223 w 717177"/>
                <a:gd name="connsiteY8" fmla="*/ 727450 h 1380566"/>
                <a:gd name="connsiteX9" fmla="*/ 717177 w 717177"/>
                <a:gd name="connsiteY9" fmla="*/ 1229473 h 1380566"/>
                <a:gd name="connsiteX10" fmla="*/ 531906 w 717177"/>
                <a:gd name="connsiteY10" fmla="*/ 1223497 h 1380566"/>
                <a:gd name="connsiteX11" fmla="*/ 525669 w 717177"/>
                <a:gd name="connsiteY11" fmla="*/ 1278965 h 1380566"/>
                <a:gd name="connsiteX12" fmla="*/ 490070 w 717177"/>
                <a:gd name="connsiteY12" fmla="*/ 1337050 h 1380566"/>
                <a:gd name="connsiteX13" fmla="*/ 447975 w 717177"/>
                <a:gd name="connsiteY13" fmla="*/ 1380566 h 1380566"/>
                <a:gd name="connsiteX14" fmla="*/ 388470 w 717177"/>
                <a:gd name="connsiteY14" fmla="*/ 1378885 h 1380566"/>
                <a:gd name="connsiteX15" fmla="*/ 322469 w 717177"/>
                <a:gd name="connsiteY15" fmla="*/ 1368613 h 1380566"/>
                <a:gd name="connsiteX16" fmla="*/ 262964 w 717177"/>
                <a:gd name="connsiteY16" fmla="*/ 1331074 h 1380566"/>
                <a:gd name="connsiteX17" fmla="*/ 239059 w 717177"/>
                <a:gd name="connsiteY17" fmla="*/ 1229474 h 1380566"/>
                <a:gd name="connsiteX18" fmla="*/ 0 w 717177"/>
                <a:gd name="connsiteY18" fmla="*/ 1235450 h 1380566"/>
                <a:gd name="connsiteX19" fmla="*/ 17929 w 717177"/>
                <a:gd name="connsiteY19" fmla="*/ 846979 h 1380566"/>
                <a:gd name="connsiteX20" fmla="*/ 131482 w 717177"/>
                <a:gd name="connsiteY20" fmla="*/ 811121 h 1380566"/>
                <a:gd name="connsiteX21" fmla="*/ 161364 w 717177"/>
                <a:gd name="connsiteY21" fmla="*/ 733427 h 1380566"/>
                <a:gd name="connsiteX22" fmla="*/ 149411 w 717177"/>
                <a:gd name="connsiteY22" fmla="*/ 613897 h 1380566"/>
                <a:gd name="connsiteX23" fmla="*/ 89647 w 717177"/>
                <a:gd name="connsiteY23" fmla="*/ 554132 h 1380566"/>
                <a:gd name="connsiteX24" fmla="*/ 11953 w 717177"/>
                <a:gd name="connsiteY24" fmla="*/ 536203 h 1380566"/>
                <a:gd name="connsiteX25" fmla="*/ 17930 w 717177"/>
                <a:gd name="connsiteY25" fmla="*/ 165662 h 1380566"/>
                <a:gd name="connsiteX0" fmla="*/ 17930 w 717177"/>
                <a:gd name="connsiteY0" fmla="*/ 165662 h 1380566"/>
                <a:gd name="connsiteX1" fmla="*/ 149411 w 717177"/>
                <a:gd name="connsiteY1" fmla="*/ 159686 h 1380566"/>
                <a:gd name="connsiteX2" fmla="*/ 203199 w 717177"/>
                <a:gd name="connsiteY2" fmla="*/ 22226 h 1380566"/>
                <a:gd name="connsiteX3" fmla="*/ 322469 w 717177"/>
                <a:gd name="connsiteY3" fmla="*/ 0 h 1380566"/>
                <a:gd name="connsiteX4" fmla="*/ 412376 w 717177"/>
                <a:gd name="connsiteY4" fmla="*/ 22227 h 1380566"/>
                <a:gd name="connsiteX5" fmla="*/ 453951 w 717177"/>
                <a:gd name="connsiteY5" fmla="*/ 65741 h 1380566"/>
                <a:gd name="connsiteX6" fmla="*/ 484094 w 717177"/>
                <a:gd name="connsiteY6" fmla="*/ 165662 h 1380566"/>
                <a:gd name="connsiteX7" fmla="*/ 615576 w 717177"/>
                <a:gd name="connsiteY7" fmla="*/ 171639 h 1380566"/>
                <a:gd name="connsiteX8" fmla="*/ 705223 w 717177"/>
                <a:gd name="connsiteY8" fmla="*/ 727450 h 1380566"/>
                <a:gd name="connsiteX9" fmla="*/ 717177 w 717177"/>
                <a:gd name="connsiteY9" fmla="*/ 1229473 h 1380566"/>
                <a:gd name="connsiteX10" fmla="*/ 531906 w 717177"/>
                <a:gd name="connsiteY10" fmla="*/ 1223497 h 1380566"/>
                <a:gd name="connsiteX11" fmla="*/ 525669 w 717177"/>
                <a:gd name="connsiteY11" fmla="*/ 1278965 h 1380566"/>
                <a:gd name="connsiteX12" fmla="*/ 490070 w 717177"/>
                <a:gd name="connsiteY12" fmla="*/ 1337050 h 1380566"/>
                <a:gd name="connsiteX13" fmla="*/ 447975 w 717177"/>
                <a:gd name="connsiteY13" fmla="*/ 1380566 h 1380566"/>
                <a:gd name="connsiteX14" fmla="*/ 388470 w 717177"/>
                <a:gd name="connsiteY14" fmla="*/ 1378885 h 1380566"/>
                <a:gd name="connsiteX15" fmla="*/ 322469 w 717177"/>
                <a:gd name="connsiteY15" fmla="*/ 1368613 h 1380566"/>
                <a:gd name="connsiteX16" fmla="*/ 262964 w 717177"/>
                <a:gd name="connsiteY16" fmla="*/ 1331074 h 1380566"/>
                <a:gd name="connsiteX17" fmla="*/ 239059 w 717177"/>
                <a:gd name="connsiteY17" fmla="*/ 1229474 h 1380566"/>
                <a:gd name="connsiteX18" fmla="*/ 0 w 717177"/>
                <a:gd name="connsiteY18" fmla="*/ 1235450 h 1380566"/>
                <a:gd name="connsiteX19" fmla="*/ 17929 w 717177"/>
                <a:gd name="connsiteY19" fmla="*/ 846979 h 1380566"/>
                <a:gd name="connsiteX20" fmla="*/ 131482 w 717177"/>
                <a:gd name="connsiteY20" fmla="*/ 811121 h 1380566"/>
                <a:gd name="connsiteX21" fmla="*/ 161364 w 717177"/>
                <a:gd name="connsiteY21" fmla="*/ 733427 h 1380566"/>
                <a:gd name="connsiteX22" fmla="*/ 149411 w 717177"/>
                <a:gd name="connsiteY22" fmla="*/ 613897 h 1380566"/>
                <a:gd name="connsiteX23" fmla="*/ 89647 w 717177"/>
                <a:gd name="connsiteY23" fmla="*/ 554132 h 1380566"/>
                <a:gd name="connsiteX24" fmla="*/ 11953 w 717177"/>
                <a:gd name="connsiteY24" fmla="*/ 536203 h 1380566"/>
                <a:gd name="connsiteX25" fmla="*/ 17930 w 717177"/>
                <a:gd name="connsiteY25" fmla="*/ 165662 h 1380566"/>
                <a:gd name="connsiteX0" fmla="*/ 17930 w 717177"/>
                <a:gd name="connsiteY0" fmla="*/ 165662 h 1380566"/>
                <a:gd name="connsiteX1" fmla="*/ 149411 w 717177"/>
                <a:gd name="connsiteY1" fmla="*/ 159686 h 1380566"/>
                <a:gd name="connsiteX2" fmla="*/ 203199 w 717177"/>
                <a:gd name="connsiteY2" fmla="*/ 22226 h 1380566"/>
                <a:gd name="connsiteX3" fmla="*/ 322469 w 717177"/>
                <a:gd name="connsiteY3" fmla="*/ 0 h 1380566"/>
                <a:gd name="connsiteX4" fmla="*/ 412376 w 717177"/>
                <a:gd name="connsiteY4" fmla="*/ 22227 h 1380566"/>
                <a:gd name="connsiteX5" fmla="*/ 465904 w 717177"/>
                <a:gd name="connsiteY5" fmla="*/ 59765 h 1380566"/>
                <a:gd name="connsiteX6" fmla="*/ 484094 w 717177"/>
                <a:gd name="connsiteY6" fmla="*/ 165662 h 1380566"/>
                <a:gd name="connsiteX7" fmla="*/ 615576 w 717177"/>
                <a:gd name="connsiteY7" fmla="*/ 171639 h 1380566"/>
                <a:gd name="connsiteX8" fmla="*/ 705223 w 717177"/>
                <a:gd name="connsiteY8" fmla="*/ 727450 h 1380566"/>
                <a:gd name="connsiteX9" fmla="*/ 717177 w 717177"/>
                <a:gd name="connsiteY9" fmla="*/ 1229473 h 1380566"/>
                <a:gd name="connsiteX10" fmla="*/ 531906 w 717177"/>
                <a:gd name="connsiteY10" fmla="*/ 1223497 h 1380566"/>
                <a:gd name="connsiteX11" fmla="*/ 525669 w 717177"/>
                <a:gd name="connsiteY11" fmla="*/ 1278965 h 1380566"/>
                <a:gd name="connsiteX12" fmla="*/ 490070 w 717177"/>
                <a:gd name="connsiteY12" fmla="*/ 1337050 h 1380566"/>
                <a:gd name="connsiteX13" fmla="*/ 447975 w 717177"/>
                <a:gd name="connsiteY13" fmla="*/ 1380566 h 1380566"/>
                <a:gd name="connsiteX14" fmla="*/ 388470 w 717177"/>
                <a:gd name="connsiteY14" fmla="*/ 1378885 h 1380566"/>
                <a:gd name="connsiteX15" fmla="*/ 322469 w 717177"/>
                <a:gd name="connsiteY15" fmla="*/ 1368613 h 1380566"/>
                <a:gd name="connsiteX16" fmla="*/ 262964 w 717177"/>
                <a:gd name="connsiteY16" fmla="*/ 1331074 h 1380566"/>
                <a:gd name="connsiteX17" fmla="*/ 239059 w 717177"/>
                <a:gd name="connsiteY17" fmla="*/ 1229474 h 1380566"/>
                <a:gd name="connsiteX18" fmla="*/ 0 w 717177"/>
                <a:gd name="connsiteY18" fmla="*/ 1235450 h 1380566"/>
                <a:gd name="connsiteX19" fmla="*/ 17929 w 717177"/>
                <a:gd name="connsiteY19" fmla="*/ 846979 h 1380566"/>
                <a:gd name="connsiteX20" fmla="*/ 131482 w 717177"/>
                <a:gd name="connsiteY20" fmla="*/ 811121 h 1380566"/>
                <a:gd name="connsiteX21" fmla="*/ 161364 w 717177"/>
                <a:gd name="connsiteY21" fmla="*/ 733427 h 1380566"/>
                <a:gd name="connsiteX22" fmla="*/ 149411 w 717177"/>
                <a:gd name="connsiteY22" fmla="*/ 613897 h 1380566"/>
                <a:gd name="connsiteX23" fmla="*/ 89647 w 717177"/>
                <a:gd name="connsiteY23" fmla="*/ 554132 h 1380566"/>
                <a:gd name="connsiteX24" fmla="*/ 11953 w 717177"/>
                <a:gd name="connsiteY24" fmla="*/ 536203 h 1380566"/>
                <a:gd name="connsiteX25" fmla="*/ 17930 w 717177"/>
                <a:gd name="connsiteY25" fmla="*/ 165662 h 1380566"/>
                <a:gd name="connsiteX0" fmla="*/ 17930 w 717177"/>
                <a:gd name="connsiteY0" fmla="*/ 165662 h 1380566"/>
                <a:gd name="connsiteX1" fmla="*/ 149411 w 717177"/>
                <a:gd name="connsiteY1" fmla="*/ 159686 h 1380566"/>
                <a:gd name="connsiteX2" fmla="*/ 203199 w 717177"/>
                <a:gd name="connsiteY2" fmla="*/ 22226 h 1380566"/>
                <a:gd name="connsiteX3" fmla="*/ 322469 w 717177"/>
                <a:gd name="connsiteY3" fmla="*/ 0 h 1380566"/>
                <a:gd name="connsiteX4" fmla="*/ 418353 w 717177"/>
                <a:gd name="connsiteY4" fmla="*/ 10274 h 1380566"/>
                <a:gd name="connsiteX5" fmla="*/ 465904 w 717177"/>
                <a:gd name="connsiteY5" fmla="*/ 59765 h 1380566"/>
                <a:gd name="connsiteX6" fmla="*/ 484094 w 717177"/>
                <a:gd name="connsiteY6" fmla="*/ 165662 h 1380566"/>
                <a:gd name="connsiteX7" fmla="*/ 615576 w 717177"/>
                <a:gd name="connsiteY7" fmla="*/ 171639 h 1380566"/>
                <a:gd name="connsiteX8" fmla="*/ 705223 w 717177"/>
                <a:gd name="connsiteY8" fmla="*/ 727450 h 1380566"/>
                <a:gd name="connsiteX9" fmla="*/ 717177 w 717177"/>
                <a:gd name="connsiteY9" fmla="*/ 1229473 h 1380566"/>
                <a:gd name="connsiteX10" fmla="*/ 531906 w 717177"/>
                <a:gd name="connsiteY10" fmla="*/ 1223497 h 1380566"/>
                <a:gd name="connsiteX11" fmla="*/ 525669 w 717177"/>
                <a:gd name="connsiteY11" fmla="*/ 1278965 h 1380566"/>
                <a:gd name="connsiteX12" fmla="*/ 490070 w 717177"/>
                <a:gd name="connsiteY12" fmla="*/ 1337050 h 1380566"/>
                <a:gd name="connsiteX13" fmla="*/ 447975 w 717177"/>
                <a:gd name="connsiteY13" fmla="*/ 1380566 h 1380566"/>
                <a:gd name="connsiteX14" fmla="*/ 388470 w 717177"/>
                <a:gd name="connsiteY14" fmla="*/ 1378885 h 1380566"/>
                <a:gd name="connsiteX15" fmla="*/ 322469 w 717177"/>
                <a:gd name="connsiteY15" fmla="*/ 1368613 h 1380566"/>
                <a:gd name="connsiteX16" fmla="*/ 262964 w 717177"/>
                <a:gd name="connsiteY16" fmla="*/ 1331074 h 1380566"/>
                <a:gd name="connsiteX17" fmla="*/ 239059 w 717177"/>
                <a:gd name="connsiteY17" fmla="*/ 1229474 h 1380566"/>
                <a:gd name="connsiteX18" fmla="*/ 0 w 717177"/>
                <a:gd name="connsiteY18" fmla="*/ 1235450 h 1380566"/>
                <a:gd name="connsiteX19" fmla="*/ 17929 w 717177"/>
                <a:gd name="connsiteY19" fmla="*/ 846979 h 1380566"/>
                <a:gd name="connsiteX20" fmla="*/ 131482 w 717177"/>
                <a:gd name="connsiteY20" fmla="*/ 811121 h 1380566"/>
                <a:gd name="connsiteX21" fmla="*/ 161364 w 717177"/>
                <a:gd name="connsiteY21" fmla="*/ 733427 h 1380566"/>
                <a:gd name="connsiteX22" fmla="*/ 149411 w 717177"/>
                <a:gd name="connsiteY22" fmla="*/ 613897 h 1380566"/>
                <a:gd name="connsiteX23" fmla="*/ 89647 w 717177"/>
                <a:gd name="connsiteY23" fmla="*/ 554132 h 1380566"/>
                <a:gd name="connsiteX24" fmla="*/ 11953 w 717177"/>
                <a:gd name="connsiteY24" fmla="*/ 536203 h 1380566"/>
                <a:gd name="connsiteX25" fmla="*/ 17930 w 717177"/>
                <a:gd name="connsiteY25" fmla="*/ 165662 h 1380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17177" h="1380566">
                  <a:moveTo>
                    <a:pt x="17930" y="165662"/>
                  </a:moveTo>
                  <a:lnTo>
                    <a:pt x="149411" y="159686"/>
                  </a:lnTo>
                  <a:lnTo>
                    <a:pt x="203199" y="22226"/>
                  </a:lnTo>
                  <a:cubicBezTo>
                    <a:pt x="234987" y="20794"/>
                    <a:pt x="290681" y="1432"/>
                    <a:pt x="322469" y="0"/>
                  </a:cubicBezTo>
                  <a:lnTo>
                    <a:pt x="418353" y="10274"/>
                  </a:lnTo>
                  <a:cubicBezTo>
                    <a:pt x="428227" y="28763"/>
                    <a:pt x="456030" y="41276"/>
                    <a:pt x="465904" y="59765"/>
                  </a:cubicBezTo>
                  <a:lnTo>
                    <a:pt x="484094" y="165662"/>
                  </a:lnTo>
                  <a:lnTo>
                    <a:pt x="615576" y="171639"/>
                  </a:lnTo>
                  <a:lnTo>
                    <a:pt x="705223" y="727450"/>
                  </a:lnTo>
                  <a:cubicBezTo>
                    <a:pt x="707215" y="896783"/>
                    <a:pt x="715185" y="1060140"/>
                    <a:pt x="717177" y="1229473"/>
                  </a:cubicBezTo>
                  <a:lnTo>
                    <a:pt x="531906" y="1223497"/>
                  </a:lnTo>
                  <a:cubicBezTo>
                    <a:pt x="523851" y="1241986"/>
                    <a:pt x="533724" y="1260476"/>
                    <a:pt x="525669" y="1278965"/>
                  </a:cubicBezTo>
                  <a:lnTo>
                    <a:pt x="490070" y="1337050"/>
                  </a:lnTo>
                  <a:cubicBezTo>
                    <a:pt x="472054" y="1345579"/>
                    <a:pt x="465991" y="1372037"/>
                    <a:pt x="447975" y="1380566"/>
                  </a:cubicBezTo>
                  <a:lnTo>
                    <a:pt x="388470" y="1378885"/>
                  </a:lnTo>
                  <a:cubicBezTo>
                    <a:pt x="366470" y="1367492"/>
                    <a:pt x="344469" y="1380006"/>
                    <a:pt x="322469" y="1368613"/>
                  </a:cubicBezTo>
                  <a:lnTo>
                    <a:pt x="262964" y="1331074"/>
                  </a:lnTo>
                  <a:lnTo>
                    <a:pt x="239059" y="1229474"/>
                  </a:lnTo>
                  <a:lnTo>
                    <a:pt x="0" y="1235450"/>
                  </a:lnTo>
                  <a:lnTo>
                    <a:pt x="17929" y="846979"/>
                  </a:lnTo>
                  <a:lnTo>
                    <a:pt x="131482" y="811121"/>
                  </a:lnTo>
                  <a:lnTo>
                    <a:pt x="161364" y="733427"/>
                  </a:lnTo>
                  <a:lnTo>
                    <a:pt x="149411" y="613897"/>
                  </a:lnTo>
                  <a:lnTo>
                    <a:pt x="89647" y="554132"/>
                  </a:lnTo>
                  <a:lnTo>
                    <a:pt x="11953" y="536203"/>
                  </a:lnTo>
                  <a:cubicBezTo>
                    <a:pt x="13945" y="412689"/>
                    <a:pt x="15938" y="289176"/>
                    <a:pt x="17930" y="165662"/>
                  </a:cubicBezTo>
                  <a:close/>
                </a:path>
              </a:pathLst>
            </a:custGeom>
            <a:solidFill>
              <a:srgbClr val="008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700"/>
            </a:p>
          </p:txBody>
        </p:sp>
        <p:pic>
          <p:nvPicPr>
            <p:cNvPr id="1071" name="Image 1070">
              <a:extLst>
                <a:ext uri="{FF2B5EF4-FFF2-40B4-BE49-F238E27FC236}">
                  <a16:creationId xmlns:a16="http://schemas.microsoft.com/office/drawing/2014/main" id="{1F381F99-318D-5FA1-699E-9E9BE241F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2281" y="1974229"/>
              <a:ext cx="417475" cy="98404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033" name="MTX">
            <a:extLst>
              <a:ext uri="{FF2B5EF4-FFF2-40B4-BE49-F238E27FC236}">
                <a16:creationId xmlns:a16="http://schemas.microsoft.com/office/drawing/2014/main" id="{DFBA7DFA-1EEE-0A6C-EFEC-CE03575D5523}"/>
              </a:ext>
            </a:extLst>
          </p:cNvPr>
          <p:cNvGrpSpPr/>
          <p:nvPr/>
        </p:nvGrpSpPr>
        <p:grpSpPr>
          <a:xfrm>
            <a:off x="867468" y="4807325"/>
            <a:ext cx="1407381" cy="1371600"/>
            <a:chOff x="1889831" y="2958890"/>
            <a:chExt cx="938254" cy="914400"/>
          </a:xfrm>
        </p:grpSpPr>
        <p:sp>
          <p:nvSpPr>
            <p:cNvPr id="34" name="Forme libre 33"/>
            <p:cNvSpPr/>
            <p:nvPr/>
          </p:nvSpPr>
          <p:spPr>
            <a:xfrm>
              <a:off x="1889831" y="2958890"/>
              <a:ext cx="938254" cy="914400"/>
            </a:xfrm>
            <a:custGeom>
              <a:avLst/>
              <a:gdLst>
                <a:gd name="connsiteX0" fmla="*/ 357809 w 938254"/>
                <a:gd name="connsiteY0" fmla="*/ 0 h 914400"/>
                <a:gd name="connsiteX1" fmla="*/ 795130 w 938254"/>
                <a:gd name="connsiteY1" fmla="*/ 0 h 914400"/>
                <a:gd name="connsiteX2" fmla="*/ 787179 w 938254"/>
                <a:gd name="connsiteY2" fmla="*/ 254441 h 914400"/>
                <a:gd name="connsiteX3" fmla="*/ 898497 w 938254"/>
                <a:gd name="connsiteY3" fmla="*/ 270344 h 914400"/>
                <a:gd name="connsiteX4" fmla="*/ 938254 w 938254"/>
                <a:gd name="connsiteY4" fmla="*/ 349857 h 914400"/>
                <a:gd name="connsiteX5" fmla="*/ 938254 w 938254"/>
                <a:gd name="connsiteY5" fmla="*/ 453224 h 914400"/>
                <a:gd name="connsiteX6" fmla="*/ 906449 w 938254"/>
                <a:gd name="connsiteY6" fmla="*/ 508883 h 914400"/>
                <a:gd name="connsiteX7" fmla="*/ 850789 w 938254"/>
                <a:gd name="connsiteY7" fmla="*/ 540688 h 914400"/>
                <a:gd name="connsiteX8" fmla="*/ 779228 w 938254"/>
                <a:gd name="connsiteY8" fmla="*/ 540688 h 914400"/>
                <a:gd name="connsiteX9" fmla="*/ 787179 w 938254"/>
                <a:gd name="connsiteY9" fmla="*/ 906448 h 914400"/>
                <a:gd name="connsiteX10" fmla="*/ 453224 w 938254"/>
                <a:gd name="connsiteY10" fmla="*/ 914400 h 914400"/>
                <a:gd name="connsiteX11" fmla="*/ 477078 w 938254"/>
                <a:gd name="connsiteY11" fmla="*/ 811033 h 914400"/>
                <a:gd name="connsiteX12" fmla="*/ 437322 w 938254"/>
                <a:gd name="connsiteY12" fmla="*/ 739471 h 914400"/>
                <a:gd name="connsiteX13" fmla="*/ 389614 w 938254"/>
                <a:gd name="connsiteY13" fmla="*/ 715617 h 914400"/>
                <a:gd name="connsiteX14" fmla="*/ 389614 w 938254"/>
                <a:gd name="connsiteY14" fmla="*/ 715617 h 914400"/>
                <a:gd name="connsiteX15" fmla="*/ 286247 w 938254"/>
                <a:gd name="connsiteY15" fmla="*/ 707666 h 914400"/>
                <a:gd name="connsiteX16" fmla="*/ 238539 w 938254"/>
                <a:gd name="connsiteY16" fmla="*/ 604299 h 914400"/>
                <a:gd name="connsiteX17" fmla="*/ 238539 w 938254"/>
                <a:gd name="connsiteY17" fmla="*/ 604299 h 914400"/>
                <a:gd name="connsiteX18" fmla="*/ 79513 w 938254"/>
                <a:gd name="connsiteY18" fmla="*/ 532737 h 914400"/>
                <a:gd name="connsiteX19" fmla="*/ 39756 w 938254"/>
                <a:gd name="connsiteY19" fmla="*/ 373711 h 914400"/>
                <a:gd name="connsiteX20" fmla="*/ 0 w 938254"/>
                <a:gd name="connsiteY20" fmla="*/ 262393 h 914400"/>
                <a:gd name="connsiteX21" fmla="*/ 0 w 938254"/>
                <a:gd name="connsiteY21" fmla="*/ 190831 h 914400"/>
                <a:gd name="connsiteX22" fmla="*/ 246490 w 938254"/>
                <a:gd name="connsiteY22" fmla="*/ 143123 h 914400"/>
                <a:gd name="connsiteX23" fmla="*/ 310101 w 938254"/>
                <a:gd name="connsiteY23" fmla="*/ 71561 h 914400"/>
                <a:gd name="connsiteX24" fmla="*/ 357809 w 938254"/>
                <a:gd name="connsiteY24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38254" h="914400">
                  <a:moveTo>
                    <a:pt x="357809" y="0"/>
                  </a:moveTo>
                  <a:lnTo>
                    <a:pt x="795130" y="0"/>
                  </a:lnTo>
                  <a:lnTo>
                    <a:pt x="787179" y="254441"/>
                  </a:lnTo>
                  <a:lnTo>
                    <a:pt x="898497" y="270344"/>
                  </a:lnTo>
                  <a:lnTo>
                    <a:pt x="938254" y="349857"/>
                  </a:lnTo>
                  <a:lnTo>
                    <a:pt x="938254" y="453224"/>
                  </a:lnTo>
                  <a:lnTo>
                    <a:pt x="906449" y="508883"/>
                  </a:lnTo>
                  <a:lnTo>
                    <a:pt x="850789" y="540688"/>
                  </a:lnTo>
                  <a:lnTo>
                    <a:pt x="779228" y="540688"/>
                  </a:lnTo>
                  <a:lnTo>
                    <a:pt x="787179" y="906448"/>
                  </a:lnTo>
                  <a:lnTo>
                    <a:pt x="453224" y="914400"/>
                  </a:lnTo>
                  <a:lnTo>
                    <a:pt x="477078" y="811033"/>
                  </a:lnTo>
                  <a:lnTo>
                    <a:pt x="437322" y="739471"/>
                  </a:lnTo>
                  <a:lnTo>
                    <a:pt x="389614" y="715617"/>
                  </a:lnTo>
                  <a:lnTo>
                    <a:pt x="389614" y="715617"/>
                  </a:lnTo>
                  <a:lnTo>
                    <a:pt x="286247" y="707666"/>
                  </a:lnTo>
                  <a:lnTo>
                    <a:pt x="238539" y="604299"/>
                  </a:lnTo>
                  <a:lnTo>
                    <a:pt x="238539" y="604299"/>
                  </a:lnTo>
                  <a:lnTo>
                    <a:pt x="79513" y="532737"/>
                  </a:lnTo>
                  <a:lnTo>
                    <a:pt x="39756" y="373711"/>
                  </a:lnTo>
                  <a:lnTo>
                    <a:pt x="0" y="262393"/>
                  </a:lnTo>
                  <a:lnTo>
                    <a:pt x="0" y="190831"/>
                  </a:lnTo>
                  <a:lnTo>
                    <a:pt x="246490" y="143123"/>
                  </a:lnTo>
                  <a:lnTo>
                    <a:pt x="310101" y="71561"/>
                  </a:lnTo>
                  <a:lnTo>
                    <a:pt x="357809" y="0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  <p:pic>
          <p:nvPicPr>
            <p:cNvPr id="1030" name="Image 1029">
              <a:extLst>
                <a:ext uri="{FF2B5EF4-FFF2-40B4-BE49-F238E27FC236}">
                  <a16:creationId xmlns:a16="http://schemas.microsoft.com/office/drawing/2014/main" id="{B3A64351-594A-5211-8CBB-D5AB76A4A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8808" y="3248307"/>
              <a:ext cx="720300" cy="154695"/>
            </a:xfrm>
            <a:prstGeom prst="rect">
              <a:avLst/>
            </a:prstGeom>
          </p:spPr>
        </p:pic>
        <p:pic>
          <p:nvPicPr>
            <p:cNvPr id="1032" name="Image 1031">
              <a:extLst>
                <a:ext uri="{FF2B5EF4-FFF2-40B4-BE49-F238E27FC236}">
                  <a16:creationId xmlns:a16="http://schemas.microsoft.com/office/drawing/2014/main" id="{53751306-0B13-8834-4394-79707FDBF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82298" y="3399344"/>
              <a:ext cx="441308" cy="177875"/>
            </a:xfrm>
            <a:prstGeom prst="rect">
              <a:avLst/>
            </a:prstGeom>
          </p:spPr>
        </p:pic>
      </p:grpSp>
      <p:grpSp>
        <p:nvGrpSpPr>
          <p:cNvPr id="1036" name="anticoag">
            <a:extLst>
              <a:ext uri="{FF2B5EF4-FFF2-40B4-BE49-F238E27FC236}">
                <a16:creationId xmlns:a16="http://schemas.microsoft.com/office/drawing/2014/main" id="{7728D68B-7E4B-C762-793F-94B4B62B4FFA}"/>
              </a:ext>
            </a:extLst>
          </p:cNvPr>
          <p:cNvGrpSpPr/>
          <p:nvPr/>
        </p:nvGrpSpPr>
        <p:grpSpPr>
          <a:xfrm>
            <a:off x="14759653" y="8083989"/>
            <a:ext cx="1648533" cy="1350464"/>
            <a:chOff x="2669127" y="2966500"/>
            <a:chExt cx="1099022" cy="900309"/>
          </a:xfrm>
        </p:grpSpPr>
        <p:sp>
          <p:nvSpPr>
            <p:cNvPr id="33" name="Forme libre 32"/>
            <p:cNvSpPr/>
            <p:nvPr/>
          </p:nvSpPr>
          <p:spPr>
            <a:xfrm>
              <a:off x="2669127" y="2966500"/>
              <a:ext cx="1099022" cy="900309"/>
            </a:xfrm>
            <a:custGeom>
              <a:avLst/>
              <a:gdLst>
                <a:gd name="connsiteX0" fmla="*/ 0 w 1137036"/>
                <a:gd name="connsiteY0" fmla="*/ 0 h 914400"/>
                <a:gd name="connsiteX1" fmla="*/ 970059 w 1137036"/>
                <a:gd name="connsiteY1" fmla="*/ 7951 h 914400"/>
                <a:gd name="connsiteX2" fmla="*/ 978010 w 1137036"/>
                <a:gd name="connsiteY2" fmla="*/ 302149 h 914400"/>
                <a:gd name="connsiteX3" fmla="*/ 1097280 w 1137036"/>
                <a:gd name="connsiteY3" fmla="*/ 326003 h 914400"/>
                <a:gd name="connsiteX4" fmla="*/ 1137036 w 1137036"/>
                <a:gd name="connsiteY4" fmla="*/ 421419 h 914400"/>
                <a:gd name="connsiteX5" fmla="*/ 1137036 w 1137036"/>
                <a:gd name="connsiteY5" fmla="*/ 508883 h 914400"/>
                <a:gd name="connsiteX6" fmla="*/ 1097280 w 1137036"/>
                <a:gd name="connsiteY6" fmla="*/ 572494 h 914400"/>
                <a:gd name="connsiteX7" fmla="*/ 1049572 w 1137036"/>
                <a:gd name="connsiteY7" fmla="*/ 596347 h 914400"/>
                <a:gd name="connsiteX8" fmla="*/ 985961 w 1137036"/>
                <a:gd name="connsiteY8" fmla="*/ 604299 h 914400"/>
                <a:gd name="connsiteX9" fmla="*/ 993913 w 1137036"/>
                <a:gd name="connsiteY9" fmla="*/ 898497 h 914400"/>
                <a:gd name="connsiteX10" fmla="*/ 516835 w 1137036"/>
                <a:gd name="connsiteY10" fmla="*/ 906448 h 914400"/>
                <a:gd name="connsiteX11" fmla="*/ 485029 w 1137036"/>
                <a:gd name="connsiteY11" fmla="*/ 803081 h 914400"/>
                <a:gd name="connsiteX12" fmla="*/ 413468 w 1137036"/>
                <a:gd name="connsiteY12" fmla="*/ 739471 h 914400"/>
                <a:gd name="connsiteX13" fmla="*/ 357808 w 1137036"/>
                <a:gd name="connsiteY13" fmla="*/ 731520 h 914400"/>
                <a:gd name="connsiteX14" fmla="*/ 270344 w 1137036"/>
                <a:gd name="connsiteY14" fmla="*/ 747422 h 914400"/>
                <a:gd name="connsiteX15" fmla="*/ 222636 w 1137036"/>
                <a:gd name="connsiteY15" fmla="*/ 795130 h 914400"/>
                <a:gd name="connsiteX16" fmla="*/ 198782 w 1137036"/>
                <a:gd name="connsiteY16" fmla="*/ 874643 h 914400"/>
                <a:gd name="connsiteX17" fmla="*/ 198782 w 1137036"/>
                <a:gd name="connsiteY17" fmla="*/ 914400 h 914400"/>
                <a:gd name="connsiteX18" fmla="*/ 7951 w 1137036"/>
                <a:gd name="connsiteY18" fmla="*/ 914400 h 914400"/>
                <a:gd name="connsiteX19" fmla="*/ 7951 w 1137036"/>
                <a:gd name="connsiteY19" fmla="*/ 556591 h 914400"/>
                <a:gd name="connsiteX20" fmla="*/ 87464 w 1137036"/>
                <a:gd name="connsiteY20" fmla="*/ 524786 h 914400"/>
                <a:gd name="connsiteX21" fmla="*/ 159026 w 1137036"/>
                <a:gd name="connsiteY21" fmla="*/ 453224 h 914400"/>
                <a:gd name="connsiteX22" fmla="*/ 174928 w 1137036"/>
                <a:gd name="connsiteY22" fmla="*/ 333954 h 914400"/>
                <a:gd name="connsiteX23" fmla="*/ 135172 w 1137036"/>
                <a:gd name="connsiteY23" fmla="*/ 302149 h 914400"/>
                <a:gd name="connsiteX24" fmla="*/ 47708 w 1137036"/>
                <a:gd name="connsiteY24" fmla="*/ 254441 h 914400"/>
                <a:gd name="connsiteX25" fmla="*/ 0 w 1137036"/>
                <a:gd name="connsiteY25" fmla="*/ 254441 h 914400"/>
                <a:gd name="connsiteX26" fmla="*/ 0 w 1137036"/>
                <a:gd name="connsiteY26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37036" h="914400">
                  <a:moveTo>
                    <a:pt x="0" y="0"/>
                  </a:moveTo>
                  <a:lnTo>
                    <a:pt x="970059" y="7951"/>
                  </a:lnTo>
                  <a:lnTo>
                    <a:pt x="978010" y="302149"/>
                  </a:lnTo>
                  <a:lnTo>
                    <a:pt x="1097280" y="326003"/>
                  </a:lnTo>
                  <a:lnTo>
                    <a:pt x="1137036" y="421419"/>
                  </a:lnTo>
                  <a:lnTo>
                    <a:pt x="1137036" y="508883"/>
                  </a:lnTo>
                  <a:lnTo>
                    <a:pt x="1097280" y="572494"/>
                  </a:lnTo>
                  <a:lnTo>
                    <a:pt x="1049572" y="596347"/>
                  </a:lnTo>
                  <a:lnTo>
                    <a:pt x="985961" y="604299"/>
                  </a:lnTo>
                  <a:lnTo>
                    <a:pt x="993913" y="898497"/>
                  </a:lnTo>
                  <a:lnTo>
                    <a:pt x="516835" y="906448"/>
                  </a:lnTo>
                  <a:lnTo>
                    <a:pt x="485029" y="803081"/>
                  </a:lnTo>
                  <a:lnTo>
                    <a:pt x="413468" y="739471"/>
                  </a:lnTo>
                  <a:lnTo>
                    <a:pt x="357808" y="731520"/>
                  </a:lnTo>
                  <a:lnTo>
                    <a:pt x="270344" y="747422"/>
                  </a:lnTo>
                  <a:lnTo>
                    <a:pt x="222636" y="795130"/>
                  </a:lnTo>
                  <a:lnTo>
                    <a:pt x="198782" y="874643"/>
                  </a:lnTo>
                  <a:lnTo>
                    <a:pt x="198782" y="914400"/>
                  </a:lnTo>
                  <a:lnTo>
                    <a:pt x="7951" y="914400"/>
                  </a:lnTo>
                  <a:lnTo>
                    <a:pt x="7951" y="556591"/>
                  </a:lnTo>
                  <a:lnTo>
                    <a:pt x="87464" y="524786"/>
                  </a:lnTo>
                  <a:lnTo>
                    <a:pt x="159026" y="453224"/>
                  </a:lnTo>
                  <a:lnTo>
                    <a:pt x="174928" y="333954"/>
                  </a:lnTo>
                  <a:lnTo>
                    <a:pt x="135172" y="302149"/>
                  </a:lnTo>
                  <a:lnTo>
                    <a:pt x="47708" y="254441"/>
                  </a:lnTo>
                  <a:lnTo>
                    <a:pt x="0" y="254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fr-FR" sz="600" dirty="0">
                <a:solidFill>
                  <a:schemeClr val="tx1"/>
                </a:solidFill>
              </a:endParaRPr>
            </a:p>
            <a:p>
              <a:endParaRPr lang="fr-FR" sz="1275" dirty="0">
                <a:solidFill>
                  <a:schemeClr val="tx1"/>
                </a:solidFill>
              </a:endParaRPr>
            </a:p>
          </p:txBody>
        </p:sp>
        <p:pic>
          <p:nvPicPr>
            <p:cNvPr id="1035" name="Image 1034">
              <a:extLst>
                <a:ext uri="{FF2B5EF4-FFF2-40B4-BE49-F238E27FC236}">
                  <a16:creationId xmlns:a16="http://schemas.microsoft.com/office/drawing/2014/main" id="{1DE1930B-CA15-875D-0DB4-8FABB64C0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32290" y="3063907"/>
              <a:ext cx="531886" cy="573154"/>
            </a:xfrm>
            <a:prstGeom prst="rect">
              <a:avLst/>
            </a:prstGeom>
          </p:spPr>
        </p:pic>
      </p:grpSp>
      <p:grpSp>
        <p:nvGrpSpPr>
          <p:cNvPr id="1039" name="KCl">
            <a:extLst>
              <a:ext uri="{FF2B5EF4-FFF2-40B4-BE49-F238E27FC236}">
                <a16:creationId xmlns:a16="http://schemas.microsoft.com/office/drawing/2014/main" id="{DA63E932-DAFB-900F-4B21-A66B4EBC5037}"/>
              </a:ext>
            </a:extLst>
          </p:cNvPr>
          <p:cNvGrpSpPr/>
          <p:nvPr/>
        </p:nvGrpSpPr>
        <p:grpSpPr>
          <a:xfrm>
            <a:off x="5372725" y="7792038"/>
            <a:ext cx="1346013" cy="1329326"/>
            <a:chOff x="3601513" y="2966500"/>
            <a:chExt cx="897342" cy="886217"/>
          </a:xfrm>
        </p:grpSpPr>
        <p:sp>
          <p:nvSpPr>
            <p:cNvPr id="41" name="Forme libre 40"/>
            <p:cNvSpPr/>
            <p:nvPr/>
          </p:nvSpPr>
          <p:spPr>
            <a:xfrm>
              <a:off x="3601513" y="2966500"/>
              <a:ext cx="897342" cy="886217"/>
            </a:xfrm>
            <a:custGeom>
              <a:avLst/>
              <a:gdLst>
                <a:gd name="connsiteX0" fmla="*/ 7375 w 884904"/>
                <a:gd name="connsiteY0" fmla="*/ 14748 h 914400"/>
                <a:gd name="connsiteX1" fmla="*/ 368710 w 884904"/>
                <a:gd name="connsiteY1" fmla="*/ 22122 h 914400"/>
                <a:gd name="connsiteX2" fmla="*/ 398207 w 884904"/>
                <a:gd name="connsiteY2" fmla="*/ 110613 h 914400"/>
                <a:gd name="connsiteX3" fmla="*/ 494071 w 884904"/>
                <a:gd name="connsiteY3" fmla="*/ 162232 h 914400"/>
                <a:gd name="connsiteX4" fmla="*/ 604684 w 884904"/>
                <a:gd name="connsiteY4" fmla="*/ 147484 h 914400"/>
                <a:gd name="connsiteX5" fmla="*/ 663678 w 884904"/>
                <a:gd name="connsiteY5" fmla="*/ 103238 h 914400"/>
                <a:gd name="connsiteX6" fmla="*/ 663678 w 884904"/>
                <a:gd name="connsiteY6" fmla="*/ 0 h 914400"/>
                <a:gd name="connsiteX7" fmla="*/ 825910 w 884904"/>
                <a:gd name="connsiteY7" fmla="*/ 7374 h 914400"/>
                <a:gd name="connsiteX8" fmla="*/ 862781 w 884904"/>
                <a:gd name="connsiteY8" fmla="*/ 184355 h 914400"/>
                <a:gd name="connsiteX9" fmla="*/ 884904 w 884904"/>
                <a:gd name="connsiteY9" fmla="*/ 523567 h 914400"/>
                <a:gd name="connsiteX10" fmla="*/ 752168 w 884904"/>
                <a:gd name="connsiteY10" fmla="*/ 914400 h 914400"/>
                <a:gd name="connsiteX11" fmla="*/ 22123 w 884904"/>
                <a:gd name="connsiteY11" fmla="*/ 914400 h 914400"/>
                <a:gd name="connsiteX12" fmla="*/ 0 w 884904"/>
                <a:gd name="connsiteY12" fmla="*/ 612058 h 914400"/>
                <a:gd name="connsiteX13" fmla="*/ 125362 w 884904"/>
                <a:gd name="connsiteY13" fmla="*/ 582561 h 914400"/>
                <a:gd name="connsiteX14" fmla="*/ 169607 w 884904"/>
                <a:gd name="connsiteY14" fmla="*/ 479322 h 914400"/>
                <a:gd name="connsiteX15" fmla="*/ 169607 w 884904"/>
                <a:gd name="connsiteY15" fmla="*/ 383458 h 914400"/>
                <a:gd name="connsiteX16" fmla="*/ 117988 w 884904"/>
                <a:gd name="connsiteY16" fmla="*/ 302342 h 914400"/>
                <a:gd name="connsiteX17" fmla="*/ 0 w 884904"/>
                <a:gd name="connsiteY17" fmla="*/ 294967 h 914400"/>
                <a:gd name="connsiteX18" fmla="*/ 7375 w 884904"/>
                <a:gd name="connsiteY18" fmla="*/ 14748 h 914400"/>
                <a:gd name="connsiteX0" fmla="*/ 0 w 894900"/>
                <a:gd name="connsiteY0" fmla="*/ 26691 h 914400"/>
                <a:gd name="connsiteX1" fmla="*/ 378706 w 894900"/>
                <a:gd name="connsiteY1" fmla="*/ 22122 h 914400"/>
                <a:gd name="connsiteX2" fmla="*/ 408203 w 894900"/>
                <a:gd name="connsiteY2" fmla="*/ 110613 h 914400"/>
                <a:gd name="connsiteX3" fmla="*/ 504067 w 894900"/>
                <a:gd name="connsiteY3" fmla="*/ 162232 h 914400"/>
                <a:gd name="connsiteX4" fmla="*/ 614680 w 894900"/>
                <a:gd name="connsiteY4" fmla="*/ 147484 h 914400"/>
                <a:gd name="connsiteX5" fmla="*/ 673674 w 894900"/>
                <a:gd name="connsiteY5" fmla="*/ 103238 h 914400"/>
                <a:gd name="connsiteX6" fmla="*/ 673674 w 894900"/>
                <a:gd name="connsiteY6" fmla="*/ 0 h 914400"/>
                <a:gd name="connsiteX7" fmla="*/ 835906 w 894900"/>
                <a:gd name="connsiteY7" fmla="*/ 7374 h 914400"/>
                <a:gd name="connsiteX8" fmla="*/ 872777 w 894900"/>
                <a:gd name="connsiteY8" fmla="*/ 184355 h 914400"/>
                <a:gd name="connsiteX9" fmla="*/ 894900 w 894900"/>
                <a:gd name="connsiteY9" fmla="*/ 523567 h 914400"/>
                <a:gd name="connsiteX10" fmla="*/ 762164 w 894900"/>
                <a:gd name="connsiteY10" fmla="*/ 914400 h 914400"/>
                <a:gd name="connsiteX11" fmla="*/ 32119 w 894900"/>
                <a:gd name="connsiteY11" fmla="*/ 914400 h 914400"/>
                <a:gd name="connsiteX12" fmla="*/ 9996 w 894900"/>
                <a:gd name="connsiteY12" fmla="*/ 612058 h 914400"/>
                <a:gd name="connsiteX13" fmla="*/ 135358 w 894900"/>
                <a:gd name="connsiteY13" fmla="*/ 582561 h 914400"/>
                <a:gd name="connsiteX14" fmla="*/ 179603 w 894900"/>
                <a:gd name="connsiteY14" fmla="*/ 479322 h 914400"/>
                <a:gd name="connsiteX15" fmla="*/ 179603 w 894900"/>
                <a:gd name="connsiteY15" fmla="*/ 383458 h 914400"/>
                <a:gd name="connsiteX16" fmla="*/ 127984 w 894900"/>
                <a:gd name="connsiteY16" fmla="*/ 302342 h 914400"/>
                <a:gd name="connsiteX17" fmla="*/ 9996 w 894900"/>
                <a:gd name="connsiteY17" fmla="*/ 294967 h 914400"/>
                <a:gd name="connsiteX18" fmla="*/ 0 w 894900"/>
                <a:gd name="connsiteY18" fmla="*/ 26691 h 914400"/>
                <a:gd name="connsiteX0" fmla="*/ 0 w 894900"/>
                <a:gd name="connsiteY0" fmla="*/ 26691 h 914400"/>
                <a:gd name="connsiteX1" fmla="*/ 378706 w 894900"/>
                <a:gd name="connsiteY1" fmla="*/ 22122 h 914400"/>
                <a:gd name="connsiteX2" fmla="*/ 408203 w 894900"/>
                <a:gd name="connsiteY2" fmla="*/ 110613 h 914400"/>
                <a:gd name="connsiteX3" fmla="*/ 504067 w 894900"/>
                <a:gd name="connsiteY3" fmla="*/ 162232 h 914400"/>
                <a:gd name="connsiteX4" fmla="*/ 614680 w 894900"/>
                <a:gd name="connsiteY4" fmla="*/ 147484 h 914400"/>
                <a:gd name="connsiteX5" fmla="*/ 653409 w 894900"/>
                <a:gd name="connsiteY5" fmla="*/ 100252 h 914400"/>
                <a:gd name="connsiteX6" fmla="*/ 673674 w 894900"/>
                <a:gd name="connsiteY6" fmla="*/ 0 h 914400"/>
                <a:gd name="connsiteX7" fmla="*/ 835906 w 894900"/>
                <a:gd name="connsiteY7" fmla="*/ 7374 h 914400"/>
                <a:gd name="connsiteX8" fmla="*/ 872777 w 894900"/>
                <a:gd name="connsiteY8" fmla="*/ 184355 h 914400"/>
                <a:gd name="connsiteX9" fmla="*/ 894900 w 894900"/>
                <a:gd name="connsiteY9" fmla="*/ 523567 h 914400"/>
                <a:gd name="connsiteX10" fmla="*/ 762164 w 894900"/>
                <a:gd name="connsiteY10" fmla="*/ 914400 h 914400"/>
                <a:gd name="connsiteX11" fmla="*/ 32119 w 894900"/>
                <a:gd name="connsiteY11" fmla="*/ 914400 h 914400"/>
                <a:gd name="connsiteX12" fmla="*/ 9996 w 894900"/>
                <a:gd name="connsiteY12" fmla="*/ 612058 h 914400"/>
                <a:gd name="connsiteX13" fmla="*/ 135358 w 894900"/>
                <a:gd name="connsiteY13" fmla="*/ 582561 h 914400"/>
                <a:gd name="connsiteX14" fmla="*/ 179603 w 894900"/>
                <a:gd name="connsiteY14" fmla="*/ 479322 h 914400"/>
                <a:gd name="connsiteX15" fmla="*/ 179603 w 894900"/>
                <a:gd name="connsiteY15" fmla="*/ 383458 h 914400"/>
                <a:gd name="connsiteX16" fmla="*/ 127984 w 894900"/>
                <a:gd name="connsiteY16" fmla="*/ 302342 h 914400"/>
                <a:gd name="connsiteX17" fmla="*/ 9996 w 894900"/>
                <a:gd name="connsiteY17" fmla="*/ 294967 h 914400"/>
                <a:gd name="connsiteX18" fmla="*/ 0 w 894900"/>
                <a:gd name="connsiteY18" fmla="*/ 26691 h 914400"/>
                <a:gd name="connsiteX0" fmla="*/ 0 w 894900"/>
                <a:gd name="connsiteY0" fmla="*/ 26691 h 914400"/>
                <a:gd name="connsiteX1" fmla="*/ 378706 w 894900"/>
                <a:gd name="connsiteY1" fmla="*/ 22122 h 914400"/>
                <a:gd name="connsiteX2" fmla="*/ 408203 w 894900"/>
                <a:gd name="connsiteY2" fmla="*/ 110613 h 914400"/>
                <a:gd name="connsiteX3" fmla="*/ 504067 w 894900"/>
                <a:gd name="connsiteY3" fmla="*/ 162232 h 914400"/>
                <a:gd name="connsiteX4" fmla="*/ 553798 w 894900"/>
                <a:gd name="connsiteY4" fmla="*/ 168548 h 914400"/>
                <a:gd name="connsiteX5" fmla="*/ 614680 w 894900"/>
                <a:gd name="connsiteY5" fmla="*/ 147484 h 914400"/>
                <a:gd name="connsiteX6" fmla="*/ 653409 w 894900"/>
                <a:gd name="connsiteY6" fmla="*/ 100252 h 914400"/>
                <a:gd name="connsiteX7" fmla="*/ 673674 w 894900"/>
                <a:gd name="connsiteY7" fmla="*/ 0 h 914400"/>
                <a:gd name="connsiteX8" fmla="*/ 835906 w 894900"/>
                <a:gd name="connsiteY8" fmla="*/ 7374 h 914400"/>
                <a:gd name="connsiteX9" fmla="*/ 872777 w 894900"/>
                <a:gd name="connsiteY9" fmla="*/ 184355 h 914400"/>
                <a:gd name="connsiteX10" fmla="*/ 894900 w 894900"/>
                <a:gd name="connsiteY10" fmla="*/ 523567 h 914400"/>
                <a:gd name="connsiteX11" fmla="*/ 762164 w 894900"/>
                <a:gd name="connsiteY11" fmla="*/ 914400 h 914400"/>
                <a:gd name="connsiteX12" fmla="*/ 32119 w 894900"/>
                <a:gd name="connsiteY12" fmla="*/ 914400 h 914400"/>
                <a:gd name="connsiteX13" fmla="*/ 9996 w 894900"/>
                <a:gd name="connsiteY13" fmla="*/ 612058 h 914400"/>
                <a:gd name="connsiteX14" fmla="*/ 135358 w 894900"/>
                <a:gd name="connsiteY14" fmla="*/ 582561 h 914400"/>
                <a:gd name="connsiteX15" fmla="*/ 179603 w 894900"/>
                <a:gd name="connsiteY15" fmla="*/ 479322 h 914400"/>
                <a:gd name="connsiteX16" fmla="*/ 179603 w 894900"/>
                <a:gd name="connsiteY16" fmla="*/ 383458 h 914400"/>
                <a:gd name="connsiteX17" fmla="*/ 127984 w 894900"/>
                <a:gd name="connsiteY17" fmla="*/ 302342 h 914400"/>
                <a:gd name="connsiteX18" fmla="*/ 9996 w 894900"/>
                <a:gd name="connsiteY18" fmla="*/ 294967 h 914400"/>
                <a:gd name="connsiteX19" fmla="*/ 0 w 894900"/>
                <a:gd name="connsiteY19" fmla="*/ 26691 h 914400"/>
                <a:gd name="connsiteX0" fmla="*/ 0 w 894900"/>
                <a:gd name="connsiteY0" fmla="*/ 26691 h 914400"/>
                <a:gd name="connsiteX1" fmla="*/ 378706 w 894900"/>
                <a:gd name="connsiteY1" fmla="*/ 22122 h 914400"/>
                <a:gd name="connsiteX2" fmla="*/ 408203 w 894900"/>
                <a:gd name="connsiteY2" fmla="*/ 110613 h 914400"/>
                <a:gd name="connsiteX3" fmla="*/ 446678 w 894900"/>
                <a:gd name="connsiteY3" fmla="*/ 150634 h 914400"/>
                <a:gd name="connsiteX4" fmla="*/ 504067 w 894900"/>
                <a:gd name="connsiteY4" fmla="*/ 162232 h 914400"/>
                <a:gd name="connsiteX5" fmla="*/ 553798 w 894900"/>
                <a:gd name="connsiteY5" fmla="*/ 168548 h 914400"/>
                <a:gd name="connsiteX6" fmla="*/ 614680 w 894900"/>
                <a:gd name="connsiteY6" fmla="*/ 147484 h 914400"/>
                <a:gd name="connsiteX7" fmla="*/ 653409 w 894900"/>
                <a:gd name="connsiteY7" fmla="*/ 100252 h 914400"/>
                <a:gd name="connsiteX8" fmla="*/ 673674 w 894900"/>
                <a:gd name="connsiteY8" fmla="*/ 0 h 914400"/>
                <a:gd name="connsiteX9" fmla="*/ 835906 w 894900"/>
                <a:gd name="connsiteY9" fmla="*/ 7374 h 914400"/>
                <a:gd name="connsiteX10" fmla="*/ 872777 w 894900"/>
                <a:gd name="connsiteY10" fmla="*/ 184355 h 914400"/>
                <a:gd name="connsiteX11" fmla="*/ 894900 w 894900"/>
                <a:gd name="connsiteY11" fmla="*/ 523567 h 914400"/>
                <a:gd name="connsiteX12" fmla="*/ 762164 w 894900"/>
                <a:gd name="connsiteY12" fmla="*/ 914400 h 914400"/>
                <a:gd name="connsiteX13" fmla="*/ 32119 w 894900"/>
                <a:gd name="connsiteY13" fmla="*/ 914400 h 914400"/>
                <a:gd name="connsiteX14" fmla="*/ 9996 w 894900"/>
                <a:gd name="connsiteY14" fmla="*/ 612058 h 914400"/>
                <a:gd name="connsiteX15" fmla="*/ 135358 w 894900"/>
                <a:gd name="connsiteY15" fmla="*/ 582561 h 914400"/>
                <a:gd name="connsiteX16" fmla="*/ 179603 w 894900"/>
                <a:gd name="connsiteY16" fmla="*/ 479322 h 914400"/>
                <a:gd name="connsiteX17" fmla="*/ 179603 w 894900"/>
                <a:gd name="connsiteY17" fmla="*/ 383458 h 914400"/>
                <a:gd name="connsiteX18" fmla="*/ 127984 w 894900"/>
                <a:gd name="connsiteY18" fmla="*/ 302342 h 914400"/>
                <a:gd name="connsiteX19" fmla="*/ 9996 w 894900"/>
                <a:gd name="connsiteY19" fmla="*/ 294967 h 914400"/>
                <a:gd name="connsiteX20" fmla="*/ 0 w 894900"/>
                <a:gd name="connsiteY20" fmla="*/ 26691 h 914400"/>
                <a:gd name="connsiteX0" fmla="*/ 0 w 894900"/>
                <a:gd name="connsiteY0" fmla="*/ 26691 h 914400"/>
                <a:gd name="connsiteX1" fmla="*/ 378706 w 894900"/>
                <a:gd name="connsiteY1" fmla="*/ 22122 h 914400"/>
                <a:gd name="connsiteX2" fmla="*/ 402412 w 894900"/>
                <a:gd name="connsiteY2" fmla="*/ 101656 h 914400"/>
                <a:gd name="connsiteX3" fmla="*/ 446678 w 894900"/>
                <a:gd name="connsiteY3" fmla="*/ 150634 h 914400"/>
                <a:gd name="connsiteX4" fmla="*/ 504067 w 894900"/>
                <a:gd name="connsiteY4" fmla="*/ 162232 h 914400"/>
                <a:gd name="connsiteX5" fmla="*/ 553798 w 894900"/>
                <a:gd name="connsiteY5" fmla="*/ 168548 h 914400"/>
                <a:gd name="connsiteX6" fmla="*/ 614680 w 894900"/>
                <a:gd name="connsiteY6" fmla="*/ 147484 h 914400"/>
                <a:gd name="connsiteX7" fmla="*/ 653409 w 894900"/>
                <a:gd name="connsiteY7" fmla="*/ 100252 h 914400"/>
                <a:gd name="connsiteX8" fmla="*/ 673674 w 894900"/>
                <a:gd name="connsiteY8" fmla="*/ 0 h 914400"/>
                <a:gd name="connsiteX9" fmla="*/ 835906 w 894900"/>
                <a:gd name="connsiteY9" fmla="*/ 7374 h 914400"/>
                <a:gd name="connsiteX10" fmla="*/ 872777 w 894900"/>
                <a:gd name="connsiteY10" fmla="*/ 184355 h 914400"/>
                <a:gd name="connsiteX11" fmla="*/ 894900 w 894900"/>
                <a:gd name="connsiteY11" fmla="*/ 523567 h 914400"/>
                <a:gd name="connsiteX12" fmla="*/ 762164 w 894900"/>
                <a:gd name="connsiteY12" fmla="*/ 914400 h 914400"/>
                <a:gd name="connsiteX13" fmla="*/ 32119 w 894900"/>
                <a:gd name="connsiteY13" fmla="*/ 914400 h 914400"/>
                <a:gd name="connsiteX14" fmla="*/ 9996 w 894900"/>
                <a:gd name="connsiteY14" fmla="*/ 612058 h 914400"/>
                <a:gd name="connsiteX15" fmla="*/ 135358 w 894900"/>
                <a:gd name="connsiteY15" fmla="*/ 582561 h 914400"/>
                <a:gd name="connsiteX16" fmla="*/ 179603 w 894900"/>
                <a:gd name="connsiteY16" fmla="*/ 479322 h 914400"/>
                <a:gd name="connsiteX17" fmla="*/ 179603 w 894900"/>
                <a:gd name="connsiteY17" fmla="*/ 383458 h 914400"/>
                <a:gd name="connsiteX18" fmla="*/ 127984 w 894900"/>
                <a:gd name="connsiteY18" fmla="*/ 302342 h 914400"/>
                <a:gd name="connsiteX19" fmla="*/ 9996 w 894900"/>
                <a:gd name="connsiteY19" fmla="*/ 294967 h 914400"/>
                <a:gd name="connsiteX20" fmla="*/ 0 w 894900"/>
                <a:gd name="connsiteY20" fmla="*/ 26691 h 914400"/>
                <a:gd name="connsiteX0" fmla="*/ 0 w 894900"/>
                <a:gd name="connsiteY0" fmla="*/ 26691 h 914400"/>
                <a:gd name="connsiteX1" fmla="*/ 378706 w 894900"/>
                <a:gd name="connsiteY1" fmla="*/ 22122 h 914400"/>
                <a:gd name="connsiteX2" fmla="*/ 402412 w 894900"/>
                <a:gd name="connsiteY2" fmla="*/ 101656 h 914400"/>
                <a:gd name="connsiteX3" fmla="*/ 446678 w 894900"/>
                <a:gd name="connsiteY3" fmla="*/ 150634 h 914400"/>
                <a:gd name="connsiteX4" fmla="*/ 504067 w 894900"/>
                <a:gd name="connsiteY4" fmla="*/ 162232 h 914400"/>
                <a:gd name="connsiteX5" fmla="*/ 553798 w 894900"/>
                <a:gd name="connsiteY5" fmla="*/ 168548 h 914400"/>
                <a:gd name="connsiteX6" fmla="*/ 614680 w 894900"/>
                <a:gd name="connsiteY6" fmla="*/ 147484 h 914400"/>
                <a:gd name="connsiteX7" fmla="*/ 653409 w 894900"/>
                <a:gd name="connsiteY7" fmla="*/ 100252 h 914400"/>
                <a:gd name="connsiteX8" fmla="*/ 673674 w 894900"/>
                <a:gd name="connsiteY8" fmla="*/ 0 h 914400"/>
                <a:gd name="connsiteX9" fmla="*/ 861962 w 894900"/>
                <a:gd name="connsiteY9" fmla="*/ 10360 h 914400"/>
                <a:gd name="connsiteX10" fmla="*/ 872777 w 894900"/>
                <a:gd name="connsiteY10" fmla="*/ 184355 h 914400"/>
                <a:gd name="connsiteX11" fmla="*/ 894900 w 894900"/>
                <a:gd name="connsiteY11" fmla="*/ 523567 h 914400"/>
                <a:gd name="connsiteX12" fmla="*/ 762164 w 894900"/>
                <a:gd name="connsiteY12" fmla="*/ 914400 h 914400"/>
                <a:gd name="connsiteX13" fmla="*/ 32119 w 894900"/>
                <a:gd name="connsiteY13" fmla="*/ 914400 h 914400"/>
                <a:gd name="connsiteX14" fmla="*/ 9996 w 894900"/>
                <a:gd name="connsiteY14" fmla="*/ 612058 h 914400"/>
                <a:gd name="connsiteX15" fmla="*/ 135358 w 894900"/>
                <a:gd name="connsiteY15" fmla="*/ 582561 h 914400"/>
                <a:gd name="connsiteX16" fmla="*/ 179603 w 894900"/>
                <a:gd name="connsiteY16" fmla="*/ 479322 h 914400"/>
                <a:gd name="connsiteX17" fmla="*/ 179603 w 894900"/>
                <a:gd name="connsiteY17" fmla="*/ 383458 h 914400"/>
                <a:gd name="connsiteX18" fmla="*/ 127984 w 894900"/>
                <a:gd name="connsiteY18" fmla="*/ 302342 h 914400"/>
                <a:gd name="connsiteX19" fmla="*/ 9996 w 894900"/>
                <a:gd name="connsiteY19" fmla="*/ 294967 h 914400"/>
                <a:gd name="connsiteX20" fmla="*/ 0 w 894900"/>
                <a:gd name="connsiteY20" fmla="*/ 26691 h 914400"/>
                <a:gd name="connsiteX0" fmla="*/ 0 w 897795"/>
                <a:gd name="connsiteY0" fmla="*/ 26691 h 914400"/>
                <a:gd name="connsiteX1" fmla="*/ 378706 w 897795"/>
                <a:gd name="connsiteY1" fmla="*/ 22122 h 914400"/>
                <a:gd name="connsiteX2" fmla="*/ 402412 w 897795"/>
                <a:gd name="connsiteY2" fmla="*/ 101656 h 914400"/>
                <a:gd name="connsiteX3" fmla="*/ 446678 w 897795"/>
                <a:gd name="connsiteY3" fmla="*/ 150634 h 914400"/>
                <a:gd name="connsiteX4" fmla="*/ 504067 w 897795"/>
                <a:gd name="connsiteY4" fmla="*/ 162232 h 914400"/>
                <a:gd name="connsiteX5" fmla="*/ 553798 w 897795"/>
                <a:gd name="connsiteY5" fmla="*/ 168548 h 914400"/>
                <a:gd name="connsiteX6" fmla="*/ 614680 w 897795"/>
                <a:gd name="connsiteY6" fmla="*/ 147484 h 914400"/>
                <a:gd name="connsiteX7" fmla="*/ 653409 w 897795"/>
                <a:gd name="connsiteY7" fmla="*/ 100252 h 914400"/>
                <a:gd name="connsiteX8" fmla="*/ 673674 w 897795"/>
                <a:gd name="connsiteY8" fmla="*/ 0 h 914400"/>
                <a:gd name="connsiteX9" fmla="*/ 861962 w 897795"/>
                <a:gd name="connsiteY9" fmla="*/ 10360 h 914400"/>
                <a:gd name="connsiteX10" fmla="*/ 872777 w 897795"/>
                <a:gd name="connsiteY10" fmla="*/ 184355 h 914400"/>
                <a:gd name="connsiteX11" fmla="*/ 897795 w 897795"/>
                <a:gd name="connsiteY11" fmla="*/ 517596 h 914400"/>
                <a:gd name="connsiteX12" fmla="*/ 762164 w 897795"/>
                <a:gd name="connsiteY12" fmla="*/ 914400 h 914400"/>
                <a:gd name="connsiteX13" fmla="*/ 32119 w 897795"/>
                <a:gd name="connsiteY13" fmla="*/ 914400 h 914400"/>
                <a:gd name="connsiteX14" fmla="*/ 9996 w 897795"/>
                <a:gd name="connsiteY14" fmla="*/ 612058 h 914400"/>
                <a:gd name="connsiteX15" fmla="*/ 135358 w 897795"/>
                <a:gd name="connsiteY15" fmla="*/ 582561 h 914400"/>
                <a:gd name="connsiteX16" fmla="*/ 179603 w 897795"/>
                <a:gd name="connsiteY16" fmla="*/ 479322 h 914400"/>
                <a:gd name="connsiteX17" fmla="*/ 179603 w 897795"/>
                <a:gd name="connsiteY17" fmla="*/ 383458 h 914400"/>
                <a:gd name="connsiteX18" fmla="*/ 127984 w 897795"/>
                <a:gd name="connsiteY18" fmla="*/ 302342 h 914400"/>
                <a:gd name="connsiteX19" fmla="*/ 9996 w 897795"/>
                <a:gd name="connsiteY19" fmla="*/ 294967 h 914400"/>
                <a:gd name="connsiteX20" fmla="*/ 0 w 897795"/>
                <a:gd name="connsiteY20" fmla="*/ 26691 h 914400"/>
                <a:gd name="connsiteX0" fmla="*/ 0 w 897795"/>
                <a:gd name="connsiteY0" fmla="*/ 26691 h 914400"/>
                <a:gd name="connsiteX1" fmla="*/ 378706 w 897795"/>
                <a:gd name="connsiteY1" fmla="*/ 22122 h 914400"/>
                <a:gd name="connsiteX2" fmla="*/ 402412 w 897795"/>
                <a:gd name="connsiteY2" fmla="*/ 101656 h 914400"/>
                <a:gd name="connsiteX3" fmla="*/ 446678 w 897795"/>
                <a:gd name="connsiteY3" fmla="*/ 150634 h 914400"/>
                <a:gd name="connsiteX4" fmla="*/ 504067 w 897795"/>
                <a:gd name="connsiteY4" fmla="*/ 162232 h 914400"/>
                <a:gd name="connsiteX5" fmla="*/ 553798 w 897795"/>
                <a:gd name="connsiteY5" fmla="*/ 168548 h 914400"/>
                <a:gd name="connsiteX6" fmla="*/ 614680 w 897795"/>
                <a:gd name="connsiteY6" fmla="*/ 147484 h 914400"/>
                <a:gd name="connsiteX7" fmla="*/ 653409 w 897795"/>
                <a:gd name="connsiteY7" fmla="*/ 100252 h 914400"/>
                <a:gd name="connsiteX8" fmla="*/ 673674 w 897795"/>
                <a:gd name="connsiteY8" fmla="*/ 0 h 914400"/>
                <a:gd name="connsiteX9" fmla="*/ 861962 w 897795"/>
                <a:gd name="connsiteY9" fmla="*/ 10360 h 914400"/>
                <a:gd name="connsiteX10" fmla="*/ 872777 w 897795"/>
                <a:gd name="connsiteY10" fmla="*/ 184355 h 914400"/>
                <a:gd name="connsiteX11" fmla="*/ 897795 w 897795"/>
                <a:gd name="connsiteY11" fmla="*/ 517596 h 914400"/>
                <a:gd name="connsiteX12" fmla="*/ 762164 w 897795"/>
                <a:gd name="connsiteY12" fmla="*/ 914400 h 914400"/>
                <a:gd name="connsiteX13" fmla="*/ 32119 w 897795"/>
                <a:gd name="connsiteY13" fmla="*/ 914400 h 914400"/>
                <a:gd name="connsiteX14" fmla="*/ 9996 w 897795"/>
                <a:gd name="connsiteY14" fmla="*/ 612058 h 914400"/>
                <a:gd name="connsiteX15" fmla="*/ 135358 w 897795"/>
                <a:gd name="connsiteY15" fmla="*/ 582561 h 914400"/>
                <a:gd name="connsiteX16" fmla="*/ 179603 w 897795"/>
                <a:gd name="connsiteY16" fmla="*/ 479322 h 914400"/>
                <a:gd name="connsiteX17" fmla="*/ 179603 w 897795"/>
                <a:gd name="connsiteY17" fmla="*/ 383458 h 914400"/>
                <a:gd name="connsiteX18" fmla="*/ 127984 w 897795"/>
                <a:gd name="connsiteY18" fmla="*/ 302342 h 914400"/>
                <a:gd name="connsiteX19" fmla="*/ 9996 w 897795"/>
                <a:gd name="connsiteY19" fmla="*/ 294967 h 914400"/>
                <a:gd name="connsiteX20" fmla="*/ 0 w 897795"/>
                <a:gd name="connsiteY20" fmla="*/ 26691 h 914400"/>
                <a:gd name="connsiteX0" fmla="*/ 0 w 897795"/>
                <a:gd name="connsiteY0" fmla="*/ 26691 h 914400"/>
                <a:gd name="connsiteX1" fmla="*/ 378706 w 897795"/>
                <a:gd name="connsiteY1" fmla="*/ 22122 h 914400"/>
                <a:gd name="connsiteX2" fmla="*/ 402412 w 897795"/>
                <a:gd name="connsiteY2" fmla="*/ 101656 h 914400"/>
                <a:gd name="connsiteX3" fmla="*/ 446678 w 897795"/>
                <a:gd name="connsiteY3" fmla="*/ 150634 h 914400"/>
                <a:gd name="connsiteX4" fmla="*/ 504067 w 897795"/>
                <a:gd name="connsiteY4" fmla="*/ 162232 h 914400"/>
                <a:gd name="connsiteX5" fmla="*/ 553798 w 897795"/>
                <a:gd name="connsiteY5" fmla="*/ 168548 h 914400"/>
                <a:gd name="connsiteX6" fmla="*/ 614680 w 897795"/>
                <a:gd name="connsiteY6" fmla="*/ 147484 h 914400"/>
                <a:gd name="connsiteX7" fmla="*/ 653409 w 897795"/>
                <a:gd name="connsiteY7" fmla="*/ 100252 h 914400"/>
                <a:gd name="connsiteX8" fmla="*/ 673674 w 897795"/>
                <a:gd name="connsiteY8" fmla="*/ 0 h 914400"/>
                <a:gd name="connsiteX9" fmla="*/ 861962 w 897795"/>
                <a:gd name="connsiteY9" fmla="*/ 10360 h 914400"/>
                <a:gd name="connsiteX10" fmla="*/ 872777 w 897795"/>
                <a:gd name="connsiteY10" fmla="*/ 184355 h 914400"/>
                <a:gd name="connsiteX11" fmla="*/ 892528 w 897795"/>
                <a:gd name="connsiteY11" fmla="*/ 329775 h 914400"/>
                <a:gd name="connsiteX12" fmla="*/ 897795 w 897795"/>
                <a:gd name="connsiteY12" fmla="*/ 517596 h 914400"/>
                <a:gd name="connsiteX13" fmla="*/ 762164 w 897795"/>
                <a:gd name="connsiteY13" fmla="*/ 914400 h 914400"/>
                <a:gd name="connsiteX14" fmla="*/ 32119 w 897795"/>
                <a:gd name="connsiteY14" fmla="*/ 914400 h 914400"/>
                <a:gd name="connsiteX15" fmla="*/ 9996 w 897795"/>
                <a:gd name="connsiteY15" fmla="*/ 612058 h 914400"/>
                <a:gd name="connsiteX16" fmla="*/ 135358 w 897795"/>
                <a:gd name="connsiteY16" fmla="*/ 582561 h 914400"/>
                <a:gd name="connsiteX17" fmla="*/ 179603 w 897795"/>
                <a:gd name="connsiteY17" fmla="*/ 479322 h 914400"/>
                <a:gd name="connsiteX18" fmla="*/ 179603 w 897795"/>
                <a:gd name="connsiteY18" fmla="*/ 383458 h 914400"/>
                <a:gd name="connsiteX19" fmla="*/ 127984 w 897795"/>
                <a:gd name="connsiteY19" fmla="*/ 302342 h 914400"/>
                <a:gd name="connsiteX20" fmla="*/ 9996 w 897795"/>
                <a:gd name="connsiteY20" fmla="*/ 294967 h 914400"/>
                <a:gd name="connsiteX21" fmla="*/ 0 w 897795"/>
                <a:gd name="connsiteY21" fmla="*/ 26691 h 914400"/>
                <a:gd name="connsiteX0" fmla="*/ 0 w 897795"/>
                <a:gd name="connsiteY0" fmla="*/ 26691 h 914400"/>
                <a:gd name="connsiteX1" fmla="*/ 378706 w 897795"/>
                <a:gd name="connsiteY1" fmla="*/ 22122 h 914400"/>
                <a:gd name="connsiteX2" fmla="*/ 402412 w 897795"/>
                <a:gd name="connsiteY2" fmla="*/ 101656 h 914400"/>
                <a:gd name="connsiteX3" fmla="*/ 446678 w 897795"/>
                <a:gd name="connsiteY3" fmla="*/ 150634 h 914400"/>
                <a:gd name="connsiteX4" fmla="*/ 504067 w 897795"/>
                <a:gd name="connsiteY4" fmla="*/ 162232 h 914400"/>
                <a:gd name="connsiteX5" fmla="*/ 553798 w 897795"/>
                <a:gd name="connsiteY5" fmla="*/ 168548 h 914400"/>
                <a:gd name="connsiteX6" fmla="*/ 614680 w 897795"/>
                <a:gd name="connsiteY6" fmla="*/ 147484 h 914400"/>
                <a:gd name="connsiteX7" fmla="*/ 653409 w 897795"/>
                <a:gd name="connsiteY7" fmla="*/ 100252 h 914400"/>
                <a:gd name="connsiteX8" fmla="*/ 673674 w 897795"/>
                <a:gd name="connsiteY8" fmla="*/ 0 h 914400"/>
                <a:gd name="connsiteX9" fmla="*/ 861962 w 897795"/>
                <a:gd name="connsiteY9" fmla="*/ 10360 h 914400"/>
                <a:gd name="connsiteX10" fmla="*/ 872777 w 897795"/>
                <a:gd name="connsiteY10" fmla="*/ 184355 h 914400"/>
                <a:gd name="connsiteX11" fmla="*/ 892528 w 897795"/>
                <a:gd name="connsiteY11" fmla="*/ 329775 h 914400"/>
                <a:gd name="connsiteX12" fmla="*/ 897795 w 897795"/>
                <a:gd name="connsiteY12" fmla="*/ 517596 h 914400"/>
                <a:gd name="connsiteX13" fmla="*/ 762164 w 897795"/>
                <a:gd name="connsiteY13" fmla="*/ 914400 h 914400"/>
                <a:gd name="connsiteX14" fmla="*/ 32119 w 897795"/>
                <a:gd name="connsiteY14" fmla="*/ 914400 h 914400"/>
                <a:gd name="connsiteX15" fmla="*/ 9996 w 897795"/>
                <a:gd name="connsiteY15" fmla="*/ 612058 h 914400"/>
                <a:gd name="connsiteX16" fmla="*/ 135358 w 897795"/>
                <a:gd name="connsiteY16" fmla="*/ 582561 h 914400"/>
                <a:gd name="connsiteX17" fmla="*/ 179603 w 897795"/>
                <a:gd name="connsiteY17" fmla="*/ 479322 h 914400"/>
                <a:gd name="connsiteX18" fmla="*/ 159336 w 897795"/>
                <a:gd name="connsiteY18" fmla="*/ 392415 h 914400"/>
                <a:gd name="connsiteX19" fmla="*/ 127984 w 897795"/>
                <a:gd name="connsiteY19" fmla="*/ 302342 h 914400"/>
                <a:gd name="connsiteX20" fmla="*/ 9996 w 897795"/>
                <a:gd name="connsiteY20" fmla="*/ 294967 h 914400"/>
                <a:gd name="connsiteX21" fmla="*/ 0 w 897795"/>
                <a:gd name="connsiteY21" fmla="*/ 26691 h 914400"/>
                <a:gd name="connsiteX0" fmla="*/ 0 w 897795"/>
                <a:gd name="connsiteY0" fmla="*/ 26691 h 914400"/>
                <a:gd name="connsiteX1" fmla="*/ 378706 w 897795"/>
                <a:gd name="connsiteY1" fmla="*/ 22122 h 914400"/>
                <a:gd name="connsiteX2" fmla="*/ 402412 w 897795"/>
                <a:gd name="connsiteY2" fmla="*/ 101656 h 914400"/>
                <a:gd name="connsiteX3" fmla="*/ 446678 w 897795"/>
                <a:gd name="connsiteY3" fmla="*/ 150634 h 914400"/>
                <a:gd name="connsiteX4" fmla="*/ 504067 w 897795"/>
                <a:gd name="connsiteY4" fmla="*/ 162232 h 914400"/>
                <a:gd name="connsiteX5" fmla="*/ 553798 w 897795"/>
                <a:gd name="connsiteY5" fmla="*/ 168548 h 914400"/>
                <a:gd name="connsiteX6" fmla="*/ 614680 w 897795"/>
                <a:gd name="connsiteY6" fmla="*/ 147484 h 914400"/>
                <a:gd name="connsiteX7" fmla="*/ 653409 w 897795"/>
                <a:gd name="connsiteY7" fmla="*/ 100252 h 914400"/>
                <a:gd name="connsiteX8" fmla="*/ 673674 w 897795"/>
                <a:gd name="connsiteY8" fmla="*/ 0 h 914400"/>
                <a:gd name="connsiteX9" fmla="*/ 861962 w 897795"/>
                <a:gd name="connsiteY9" fmla="*/ 10360 h 914400"/>
                <a:gd name="connsiteX10" fmla="*/ 872777 w 897795"/>
                <a:gd name="connsiteY10" fmla="*/ 184355 h 914400"/>
                <a:gd name="connsiteX11" fmla="*/ 892528 w 897795"/>
                <a:gd name="connsiteY11" fmla="*/ 329775 h 914400"/>
                <a:gd name="connsiteX12" fmla="*/ 897795 w 897795"/>
                <a:gd name="connsiteY12" fmla="*/ 517596 h 914400"/>
                <a:gd name="connsiteX13" fmla="*/ 762164 w 897795"/>
                <a:gd name="connsiteY13" fmla="*/ 914400 h 914400"/>
                <a:gd name="connsiteX14" fmla="*/ 32119 w 897795"/>
                <a:gd name="connsiteY14" fmla="*/ 914400 h 914400"/>
                <a:gd name="connsiteX15" fmla="*/ 9996 w 897795"/>
                <a:gd name="connsiteY15" fmla="*/ 612058 h 914400"/>
                <a:gd name="connsiteX16" fmla="*/ 135358 w 897795"/>
                <a:gd name="connsiteY16" fmla="*/ 582561 h 914400"/>
                <a:gd name="connsiteX17" fmla="*/ 179603 w 897795"/>
                <a:gd name="connsiteY17" fmla="*/ 479322 h 914400"/>
                <a:gd name="connsiteX18" fmla="*/ 159336 w 897795"/>
                <a:gd name="connsiteY18" fmla="*/ 392415 h 914400"/>
                <a:gd name="connsiteX19" fmla="*/ 116404 w 897795"/>
                <a:gd name="connsiteY19" fmla="*/ 317271 h 914400"/>
                <a:gd name="connsiteX20" fmla="*/ 9996 w 897795"/>
                <a:gd name="connsiteY20" fmla="*/ 294967 h 914400"/>
                <a:gd name="connsiteX21" fmla="*/ 0 w 897795"/>
                <a:gd name="connsiteY21" fmla="*/ 26691 h 914400"/>
                <a:gd name="connsiteX0" fmla="*/ 0 w 897795"/>
                <a:gd name="connsiteY0" fmla="*/ 26691 h 914400"/>
                <a:gd name="connsiteX1" fmla="*/ 378706 w 897795"/>
                <a:gd name="connsiteY1" fmla="*/ 22122 h 914400"/>
                <a:gd name="connsiteX2" fmla="*/ 402412 w 897795"/>
                <a:gd name="connsiteY2" fmla="*/ 101656 h 914400"/>
                <a:gd name="connsiteX3" fmla="*/ 446678 w 897795"/>
                <a:gd name="connsiteY3" fmla="*/ 150634 h 914400"/>
                <a:gd name="connsiteX4" fmla="*/ 504067 w 897795"/>
                <a:gd name="connsiteY4" fmla="*/ 162232 h 914400"/>
                <a:gd name="connsiteX5" fmla="*/ 553798 w 897795"/>
                <a:gd name="connsiteY5" fmla="*/ 168548 h 914400"/>
                <a:gd name="connsiteX6" fmla="*/ 614680 w 897795"/>
                <a:gd name="connsiteY6" fmla="*/ 147484 h 914400"/>
                <a:gd name="connsiteX7" fmla="*/ 653409 w 897795"/>
                <a:gd name="connsiteY7" fmla="*/ 100252 h 914400"/>
                <a:gd name="connsiteX8" fmla="*/ 673674 w 897795"/>
                <a:gd name="connsiteY8" fmla="*/ 0 h 914400"/>
                <a:gd name="connsiteX9" fmla="*/ 861962 w 897795"/>
                <a:gd name="connsiteY9" fmla="*/ 10360 h 914400"/>
                <a:gd name="connsiteX10" fmla="*/ 872777 w 897795"/>
                <a:gd name="connsiteY10" fmla="*/ 184355 h 914400"/>
                <a:gd name="connsiteX11" fmla="*/ 892528 w 897795"/>
                <a:gd name="connsiteY11" fmla="*/ 329775 h 914400"/>
                <a:gd name="connsiteX12" fmla="*/ 897795 w 897795"/>
                <a:gd name="connsiteY12" fmla="*/ 517596 h 914400"/>
                <a:gd name="connsiteX13" fmla="*/ 762164 w 897795"/>
                <a:gd name="connsiteY13" fmla="*/ 914400 h 914400"/>
                <a:gd name="connsiteX14" fmla="*/ 32119 w 897795"/>
                <a:gd name="connsiteY14" fmla="*/ 914400 h 914400"/>
                <a:gd name="connsiteX15" fmla="*/ 9996 w 897795"/>
                <a:gd name="connsiteY15" fmla="*/ 612058 h 914400"/>
                <a:gd name="connsiteX16" fmla="*/ 135358 w 897795"/>
                <a:gd name="connsiteY16" fmla="*/ 582561 h 914400"/>
                <a:gd name="connsiteX17" fmla="*/ 162232 w 897795"/>
                <a:gd name="connsiteY17" fmla="*/ 479322 h 914400"/>
                <a:gd name="connsiteX18" fmla="*/ 159336 w 897795"/>
                <a:gd name="connsiteY18" fmla="*/ 392415 h 914400"/>
                <a:gd name="connsiteX19" fmla="*/ 116404 w 897795"/>
                <a:gd name="connsiteY19" fmla="*/ 317271 h 914400"/>
                <a:gd name="connsiteX20" fmla="*/ 9996 w 897795"/>
                <a:gd name="connsiteY20" fmla="*/ 294967 h 914400"/>
                <a:gd name="connsiteX21" fmla="*/ 0 w 897795"/>
                <a:gd name="connsiteY21" fmla="*/ 26691 h 914400"/>
                <a:gd name="connsiteX0" fmla="*/ 0 w 897795"/>
                <a:gd name="connsiteY0" fmla="*/ 26691 h 914400"/>
                <a:gd name="connsiteX1" fmla="*/ 378706 w 897795"/>
                <a:gd name="connsiteY1" fmla="*/ 22122 h 914400"/>
                <a:gd name="connsiteX2" fmla="*/ 402412 w 897795"/>
                <a:gd name="connsiteY2" fmla="*/ 101656 h 914400"/>
                <a:gd name="connsiteX3" fmla="*/ 446678 w 897795"/>
                <a:gd name="connsiteY3" fmla="*/ 150634 h 914400"/>
                <a:gd name="connsiteX4" fmla="*/ 504067 w 897795"/>
                <a:gd name="connsiteY4" fmla="*/ 162232 h 914400"/>
                <a:gd name="connsiteX5" fmla="*/ 553798 w 897795"/>
                <a:gd name="connsiteY5" fmla="*/ 168548 h 914400"/>
                <a:gd name="connsiteX6" fmla="*/ 614680 w 897795"/>
                <a:gd name="connsiteY6" fmla="*/ 147484 h 914400"/>
                <a:gd name="connsiteX7" fmla="*/ 653409 w 897795"/>
                <a:gd name="connsiteY7" fmla="*/ 100252 h 914400"/>
                <a:gd name="connsiteX8" fmla="*/ 673674 w 897795"/>
                <a:gd name="connsiteY8" fmla="*/ 0 h 914400"/>
                <a:gd name="connsiteX9" fmla="*/ 861962 w 897795"/>
                <a:gd name="connsiteY9" fmla="*/ 10360 h 914400"/>
                <a:gd name="connsiteX10" fmla="*/ 872777 w 897795"/>
                <a:gd name="connsiteY10" fmla="*/ 184355 h 914400"/>
                <a:gd name="connsiteX11" fmla="*/ 892528 w 897795"/>
                <a:gd name="connsiteY11" fmla="*/ 329775 h 914400"/>
                <a:gd name="connsiteX12" fmla="*/ 897795 w 897795"/>
                <a:gd name="connsiteY12" fmla="*/ 517596 h 914400"/>
                <a:gd name="connsiteX13" fmla="*/ 762164 w 897795"/>
                <a:gd name="connsiteY13" fmla="*/ 914400 h 914400"/>
                <a:gd name="connsiteX14" fmla="*/ 32119 w 897795"/>
                <a:gd name="connsiteY14" fmla="*/ 914400 h 914400"/>
                <a:gd name="connsiteX15" fmla="*/ 9996 w 897795"/>
                <a:gd name="connsiteY15" fmla="*/ 612058 h 914400"/>
                <a:gd name="connsiteX16" fmla="*/ 115092 w 897795"/>
                <a:gd name="connsiteY16" fmla="*/ 576590 h 914400"/>
                <a:gd name="connsiteX17" fmla="*/ 162232 w 897795"/>
                <a:gd name="connsiteY17" fmla="*/ 479322 h 914400"/>
                <a:gd name="connsiteX18" fmla="*/ 159336 w 897795"/>
                <a:gd name="connsiteY18" fmla="*/ 392415 h 914400"/>
                <a:gd name="connsiteX19" fmla="*/ 116404 w 897795"/>
                <a:gd name="connsiteY19" fmla="*/ 317271 h 914400"/>
                <a:gd name="connsiteX20" fmla="*/ 9996 w 897795"/>
                <a:gd name="connsiteY20" fmla="*/ 294967 h 914400"/>
                <a:gd name="connsiteX21" fmla="*/ 0 w 897795"/>
                <a:gd name="connsiteY21" fmla="*/ 26691 h 914400"/>
                <a:gd name="connsiteX0" fmla="*/ 0 w 897795"/>
                <a:gd name="connsiteY0" fmla="*/ 26691 h 914400"/>
                <a:gd name="connsiteX1" fmla="*/ 378706 w 897795"/>
                <a:gd name="connsiteY1" fmla="*/ 22122 h 914400"/>
                <a:gd name="connsiteX2" fmla="*/ 402412 w 897795"/>
                <a:gd name="connsiteY2" fmla="*/ 101656 h 914400"/>
                <a:gd name="connsiteX3" fmla="*/ 446678 w 897795"/>
                <a:gd name="connsiteY3" fmla="*/ 150634 h 914400"/>
                <a:gd name="connsiteX4" fmla="*/ 504067 w 897795"/>
                <a:gd name="connsiteY4" fmla="*/ 162232 h 914400"/>
                <a:gd name="connsiteX5" fmla="*/ 553798 w 897795"/>
                <a:gd name="connsiteY5" fmla="*/ 168548 h 914400"/>
                <a:gd name="connsiteX6" fmla="*/ 614680 w 897795"/>
                <a:gd name="connsiteY6" fmla="*/ 147484 h 914400"/>
                <a:gd name="connsiteX7" fmla="*/ 653409 w 897795"/>
                <a:gd name="connsiteY7" fmla="*/ 100252 h 914400"/>
                <a:gd name="connsiteX8" fmla="*/ 673674 w 897795"/>
                <a:gd name="connsiteY8" fmla="*/ 0 h 914400"/>
                <a:gd name="connsiteX9" fmla="*/ 861962 w 897795"/>
                <a:gd name="connsiteY9" fmla="*/ 10360 h 914400"/>
                <a:gd name="connsiteX10" fmla="*/ 872777 w 897795"/>
                <a:gd name="connsiteY10" fmla="*/ 184355 h 914400"/>
                <a:gd name="connsiteX11" fmla="*/ 892528 w 897795"/>
                <a:gd name="connsiteY11" fmla="*/ 329775 h 914400"/>
                <a:gd name="connsiteX12" fmla="*/ 897795 w 897795"/>
                <a:gd name="connsiteY12" fmla="*/ 517596 h 914400"/>
                <a:gd name="connsiteX13" fmla="*/ 762164 w 897795"/>
                <a:gd name="connsiteY13" fmla="*/ 914400 h 914400"/>
                <a:gd name="connsiteX14" fmla="*/ 32119 w 897795"/>
                <a:gd name="connsiteY14" fmla="*/ 914400 h 914400"/>
                <a:gd name="connsiteX15" fmla="*/ 15786 w 897795"/>
                <a:gd name="connsiteY15" fmla="*/ 597130 h 914400"/>
                <a:gd name="connsiteX16" fmla="*/ 115092 w 897795"/>
                <a:gd name="connsiteY16" fmla="*/ 576590 h 914400"/>
                <a:gd name="connsiteX17" fmla="*/ 162232 w 897795"/>
                <a:gd name="connsiteY17" fmla="*/ 479322 h 914400"/>
                <a:gd name="connsiteX18" fmla="*/ 159336 w 897795"/>
                <a:gd name="connsiteY18" fmla="*/ 392415 h 914400"/>
                <a:gd name="connsiteX19" fmla="*/ 116404 w 897795"/>
                <a:gd name="connsiteY19" fmla="*/ 317271 h 914400"/>
                <a:gd name="connsiteX20" fmla="*/ 9996 w 897795"/>
                <a:gd name="connsiteY20" fmla="*/ 294967 h 914400"/>
                <a:gd name="connsiteX21" fmla="*/ 0 w 897795"/>
                <a:gd name="connsiteY21" fmla="*/ 26691 h 914400"/>
                <a:gd name="connsiteX0" fmla="*/ 0 w 897795"/>
                <a:gd name="connsiteY0" fmla="*/ 26691 h 914400"/>
                <a:gd name="connsiteX1" fmla="*/ 378706 w 897795"/>
                <a:gd name="connsiteY1" fmla="*/ 22122 h 914400"/>
                <a:gd name="connsiteX2" fmla="*/ 402412 w 897795"/>
                <a:gd name="connsiteY2" fmla="*/ 101656 h 914400"/>
                <a:gd name="connsiteX3" fmla="*/ 446678 w 897795"/>
                <a:gd name="connsiteY3" fmla="*/ 150634 h 914400"/>
                <a:gd name="connsiteX4" fmla="*/ 504067 w 897795"/>
                <a:gd name="connsiteY4" fmla="*/ 162232 h 914400"/>
                <a:gd name="connsiteX5" fmla="*/ 553798 w 897795"/>
                <a:gd name="connsiteY5" fmla="*/ 168548 h 914400"/>
                <a:gd name="connsiteX6" fmla="*/ 614680 w 897795"/>
                <a:gd name="connsiteY6" fmla="*/ 147484 h 914400"/>
                <a:gd name="connsiteX7" fmla="*/ 653409 w 897795"/>
                <a:gd name="connsiteY7" fmla="*/ 100252 h 914400"/>
                <a:gd name="connsiteX8" fmla="*/ 673674 w 897795"/>
                <a:gd name="connsiteY8" fmla="*/ 0 h 914400"/>
                <a:gd name="connsiteX9" fmla="*/ 861962 w 897795"/>
                <a:gd name="connsiteY9" fmla="*/ 10360 h 914400"/>
                <a:gd name="connsiteX10" fmla="*/ 872777 w 897795"/>
                <a:gd name="connsiteY10" fmla="*/ 184355 h 914400"/>
                <a:gd name="connsiteX11" fmla="*/ 892528 w 897795"/>
                <a:gd name="connsiteY11" fmla="*/ 329775 h 914400"/>
                <a:gd name="connsiteX12" fmla="*/ 897795 w 897795"/>
                <a:gd name="connsiteY12" fmla="*/ 517596 h 914400"/>
                <a:gd name="connsiteX13" fmla="*/ 762164 w 897795"/>
                <a:gd name="connsiteY13" fmla="*/ 914400 h 914400"/>
                <a:gd name="connsiteX14" fmla="*/ 11853 w 897795"/>
                <a:gd name="connsiteY14" fmla="*/ 911414 h 914400"/>
                <a:gd name="connsiteX15" fmla="*/ 15786 w 897795"/>
                <a:gd name="connsiteY15" fmla="*/ 597130 h 914400"/>
                <a:gd name="connsiteX16" fmla="*/ 115092 w 897795"/>
                <a:gd name="connsiteY16" fmla="*/ 576590 h 914400"/>
                <a:gd name="connsiteX17" fmla="*/ 162232 w 897795"/>
                <a:gd name="connsiteY17" fmla="*/ 479322 h 914400"/>
                <a:gd name="connsiteX18" fmla="*/ 159336 w 897795"/>
                <a:gd name="connsiteY18" fmla="*/ 392415 h 914400"/>
                <a:gd name="connsiteX19" fmla="*/ 116404 w 897795"/>
                <a:gd name="connsiteY19" fmla="*/ 317271 h 914400"/>
                <a:gd name="connsiteX20" fmla="*/ 9996 w 897795"/>
                <a:gd name="connsiteY20" fmla="*/ 294967 h 914400"/>
                <a:gd name="connsiteX21" fmla="*/ 0 w 897795"/>
                <a:gd name="connsiteY21" fmla="*/ 26691 h 914400"/>
                <a:gd name="connsiteX0" fmla="*/ 0 w 897795"/>
                <a:gd name="connsiteY0" fmla="*/ 26691 h 914400"/>
                <a:gd name="connsiteX1" fmla="*/ 378706 w 897795"/>
                <a:gd name="connsiteY1" fmla="*/ 22122 h 914400"/>
                <a:gd name="connsiteX2" fmla="*/ 402412 w 897795"/>
                <a:gd name="connsiteY2" fmla="*/ 101656 h 914400"/>
                <a:gd name="connsiteX3" fmla="*/ 446678 w 897795"/>
                <a:gd name="connsiteY3" fmla="*/ 150634 h 914400"/>
                <a:gd name="connsiteX4" fmla="*/ 504067 w 897795"/>
                <a:gd name="connsiteY4" fmla="*/ 162232 h 914400"/>
                <a:gd name="connsiteX5" fmla="*/ 553798 w 897795"/>
                <a:gd name="connsiteY5" fmla="*/ 168548 h 914400"/>
                <a:gd name="connsiteX6" fmla="*/ 614680 w 897795"/>
                <a:gd name="connsiteY6" fmla="*/ 147484 h 914400"/>
                <a:gd name="connsiteX7" fmla="*/ 653409 w 897795"/>
                <a:gd name="connsiteY7" fmla="*/ 100252 h 914400"/>
                <a:gd name="connsiteX8" fmla="*/ 673674 w 897795"/>
                <a:gd name="connsiteY8" fmla="*/ 0 h 914400"/>
                <a:gd name="connsiteX9" fmla="*/ 861962 w 897795"/>
                <a:gd name="connsiteY9" fmla="*/ 10360 h 914400"/>
                <a:gd name="connsiteX10" fmla="*/ 872777 w 897795"/>
                <a:gd name="connsiteY10" fmla="*/ 184355 h 914400"/>
                <a:gd name="connsiteX11" fmla="*/ 892528 w 897795"/>
                <a:gd name="connsiteY11" fmla="*/ 329775 h 914400"/>
                <a:gd name="connsiteX12" fmla="*/ 897795 w 897795"/>
                <a:gd name="connsiteY12" fmla="*/ 517596 h 914400"/>
                <a:gd name="connsiteX13" fmla="*/ 762164 w 897795"/>
                <a:gd name="connsiteY13" fmla="*/ 914400 h 914400"/>
                <a:gd name="connsiteX14" fmla="*/ 11853 w 897795"/>
                <a:gd name="connsiteY14" fmla="*/ 911414 h 914400"/>
                <a:gd name="connsiteX15" fmla="*/ 15786 w 897795"/>
                <a:gd name="connsiteY15" fmla="*/ 597130 h 914400"/>
                <a:gd name="connsiteX16" fmla="*/ 115092 w 897795"/>
                <a:gd name="connsiteY16" fmla="*/ 576590 h 914400"/>
                <a:gd name="connsiteX17" fmla="*/ 148479 w 897795"/>
                <a:gd name="connsiteY17" fmla="*/ 541760 h 914400"/>
                <a:gd name="connsiteX18" fmla="*/ 162232 w 897795"/>
                <a:gd name="connsiteY18" fmla="*/ 479322 h 914400"/>
                <a:gd name="connsiteX19" fmla="*/ 159336 w 897795"/>
                <a:gd name="connsiteY19" fmla="*/ 392415 h 914400"/>
                <a:gd name="connsiteX20" fmla="*/ 116404 w 897795"/>
                <a:gd name="connsiteY20" fmla="*/ 317271 h 914400"/>
                <a:gd name="connsiteX21" fmla="*/ 9996 w 897795"/>
                <a:gd name="connsiteY21" fmla="*/ 294967 h 914400"/>
                <a:gd name="connsiteX22" fmla="*/ 0 w 897795"/>
                <a:gd name="connsiteY22" fmla="*/ 26691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97795" h="914400">
                  <a:moveTo>
                    <a:pt x="0" y="26691"/>
                  </a:moveTo>
                  <a:lnTo>
                    <a:pt x="378706" y="22122"/>
                  </a:lnTo>
                  <a:lnTo>
                    <a:pt x="402412" y="101656"/>
                  </a:lnTo>
                  <a:cubicBezTo>
                    <a:pt x="419097" y="109025"/>
                    <a:pt x="429993" y="143265"/>
                    <a:pt x="446678" y="150634"/>
                  </a:cubicBezTo>
                  <a:lnTo>
                    <a:pt x="504067" y="162232"/>
                  </a:lnTo>
                  <a:cubicBezTo>
                    <a:pt x="520644" y="160356"/>
                    <a:pt x="537221" y="170424"/>
                    <a:pt x="553798" y="168548"/>
                  </a:cubicBezTo>
                  <a:lnTo>
                    <a:pt x="614680" y="147484"/>
                  </a:lnTo>
                  <a:lnTo>
                    <a:pt x="653409" y="100252"/>
                  </a:lnTo>
                  <a:lnTo>
                    <a:pt x="673674" y="0"/>
                  </a:lnTo>
                  <a:lnTo>
                    <a:pt x="861962" y="10360"/>
                  </a:lnTo>
                  <a:lnTo>
                    <a:pt x="872777" y="184355"/>
                  </a:lnTo>
                  <a:cubicBezTo>
                    <a:pt x="876466" y="226857"/>
                    <a:pt x="888839" y="287273"/>
                    <a:pt x="892528" y="329775"/>
                  </a:cubicBezTo>
                  <a:lnTo>
                    <a:pt x="897795" y="517596"/>
                  </a:lnTo>
                  <a:cubicBezTo>
                    <a:pt x="869956" y="655835"/>
                    <a:pt x="807374" y="782132"/>
                    <a:pt x="762164" y="914400"/>
                  </a:cubicBezTo>
                  <a:lnTo>
                    <a:pt x="11853" y="911414"/>
                  </a:lnTo>
                  <a:lnTo>
                    <a:pt x="15786" y="597130"/>
                  </a:lnTo>
                  <a:lnTo>
                    <a:pt x="115092" y="576590"/>
                  </a:lnTo>
                  <a:cubicBezTo>
                    <a:pt x="121396" y="564980"/>
                    <a:pt x="142175" y="553370"/>
                    <a:pt x="148479" y="541760"/>
                  </a:cubicBezTo>
                  <a:lnTo>
                    <a:pt x="162232" y="479322"/>
                  </a:lnTo>
                  <a:cubicBezTo>
                    <a:pt x="161267" y="450353"/>
                    <a:pt x="160301" y="421384"/>
                    <a:pt x="159336" y="392415"/>
                  </a:cubicBezTo>
                  <a:lnTo>
                    <a:pt x="116404" y="317271"/>
                  </a:lnTo>
                  <a:lnTo>
                    <a:pt x="9996" y="294967"/>
                  </a:lnTo>
                  <a:lnTo>
                    <a:pt x="0" y="26691"/>
                  </a:lnTo>
                  <a:close/>
                </a:path>
              </a:pathLst>
            </a:custGeom>
            <a:solidFill>
              <a:srgbClr val="F5C29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700" b="1" dirty="0">
                <a:solidFill>
                  <a:srgbClr val="BF2E2D"/>
                </a:solidFill>
              </a:endParaRPr>
            </a:p>
          </p:txBody>
        </p:sp>
        <p:pic>
          <p:nvPicPr>
            <p:cNvPr id="1038" name="Image 1037">
              <a:extLst>
                <a:ext uri="{FF2B5EF4-FFF2-40B4-BE49-F238E27FC236}">
                  <a16:creationId xmlns:a16="http://schemas.microsoft.com/office/drawing/2014/main" id="{C40DBF30-2D8D-907D-860B-4C9B0C190B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91" t="2320" r="2410" b="4021"/>
            <a:stretch/>
          </p:blipFill>
          <p:spPr>
            <a:xfrm>
              <a:off x="3806369" y="3185801"/>
              <a:ext cx="622573" cy="49259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050" name="Erreur de voie d'admin">
            <a:extLst>
              <a:ext uri="{FF2B5EF4-FFF2-40B4-BE49-F238E27FC236}">
                <a16:creationId xmlns:a16="http://schemas.microsoft.com/office/drawing/2014/main" id="{46902A68-2E5B-F95D-8F1A-BD1202293E08}"/>
              </a:ext>
            </a:extLst>
          </p:cNvPr>
          <p:cNvGrpSpPr/>
          <p:nvPr/>
        </p:nvGrpSpPr>
        <p:grpSpPr>
          <a:xfrm>
            <a:off x="1077632" y="8828374"/>
            <a:ext cx="1003697" cy="928217"/>
            <a:chOff x="3180970" y="5791558"/>
            <a:chExt cx="669131" cy="618811"/>
          </a:xfrm>
        </p:grpSpPr>
        <p:sp>
          <p:nvSpPr>
            <p:cNvPr id="47" name="Forme libre 46"/>
            <p:cNvSpPr/>
            <p:nvPr/>
          </p:nvSpPr>
          <p:spPr>
            <a:xfrm>
              <a:off x="3180970" y="5791558"/>
              <a:ext cx="669131" cy="618811"/>
            </a:xfrm>
            <a:custGeom>
              <a:avLst/>
              <a:gdLst>
                <a:gd name="connsiteX0" fmla="*/ 0 w 657225"/>
                <a:gd name="connsiteY0" fmla="*/ 9525 h 628650"/>
                <a:gd name="connsiteX1" fmla="*/ 257175 w 657225"/>
                <a:gd name="connsiteY1" fmla="*/ 0 h 628650"/>
                <a:gd name="connsiteX2" fmla="*/ 219075 w 657225"/>
                <a:gd name="connsiteY2" fmla="*/ 76200 h 628650"/>
                <a:gd name="connsiteX3" fmla="*/ 247650 w 657225"/>
                <a:gd name="connsiteY3" fmla="*/ 152400 h 628650"/>
                <a:gd name="connsiteX4" fmla="*/ 381000 w 657225"/>
                <a:gd name="connsiteY4" fmla="*/ 171450 h 628650"/>
                <a:gd name="connsiteX5" fmla="*/ 457200 w 657225"/>
                <a:gd name="connsiteY5" fmla="*/ 104775 h 628650"/>
                <a:gd name="connsiteX6" fmla="*/ 438150 w 657225"/>
                <a:gd name="connsiteY6" fmla="*/ 0 h 628650"/>
                <a:gd name="connsiteX7" fmla="*/ 638175 w 657225"/>
                <a:gd name="connsiteY7" fmla="*/ 0 h 628650"/>
                <a:gd name="connsiteX8" fmla="*/ 657225 w 657225"/>
                <a:gd name="connsiteY8" fmla="*/ 123825 h 628650"/>
                <a:gd name="connsiteX9" fmla="*/ 495300 w 657225"/>
                <a:gd name="connsiteY9" fmla="*/ 342900 h 628650"/>
                <a:gd name="connsiteX10" fmla="*/ 485775 w 657225"/>
                <a:gd name="connsiteY10" fmla="*/ 419100 h 628650"/>
                <a:gd name="connsiteX11" fmla="*/ 581025 w 657225"/>
                <a:gd name="connsiteY11" fmla="*/ 400050 h 628650"/>
                <a:gd name="connsiteX12" fmla="*/ 590550 w 657225"/>
                <a:gd name="connsiteY12" fmla="*/ 457200 h 628650"/>
                <a:gd name="connsiteX13" fmla="*/ 447675 w 657225"/>
                <a:gd name="connsiteY13" fmla="*/ 561975 h 628650"/>
                <a:gd name="connsiteX14" fmla="*/ 419100 w 657225"/>
                <a:gd name="connsiteY14" fmla="*/ 628650 h 628650"/>
                <a:gd name="connsiteX15" fmla="*/ 323850 w 657225"/>
                <a:gd name="connsiteY15" fmla="*/ 619125 h 628650"/>
                <a:gd name="connsiteX16" fmla="*/ 266700 w 657225"/>
                <a:gd name="connsiteY16" fmla="*/ 571500 h 628650"/>
                <a:gd name="connsiteX17" fmla="*/ 133350 w 657225"/>
                <a:gd name="connsiteY17" fmla="*/ 561975 h 628650"/>
                <a:gd name="connsiteX18" fmla="*/ 133350 w 657225"/>
                <a:gd name="connsiteY18" fmla="*/ 333375 h 628650"/>
                <a:gd name="connsiteX19" fmla="*/ 9525 w 657225"/>
                <a:gd name="connsiteY19" fmla="*/ 257175 h 628650"/>
                <a:gd name="connsiteX20" fmla="*/ 0 w 657225"/>
                <a:gd name="connsiteY20" fmla="*/ 9525 h 628650"/>
                <a:gd name="connsiteX0" fmla="*/ 0 w 657225"/>
                <a:gd name="connsiteY0" fmla="*/ 9525 h 628650"/>
                <a:gd name="connsiteX1" fmla="*/ 257175 w 657225"/>
                <a:gd name="connsiteY1" fmla="*/ 0 h 628650"/>
                <a:gd name="connsiteX2" fmla="*/ 219075 w 657225"/>
                <a:gd name="connsiteY2" fmla="*/ 76200 h 628650"/>
                <a:gd name="connsiteX3" fmla="*/ 247650 w 657225"/>
                <a:gd name="connsiteY3" fmla="*/ 152400 h 628650"/>
                <a:gd name="connsiteX4" fmla="*/ 381000 w 657225"/>
                <a:gd name="connsiteY4" fmla="*/ 171450 h 628650"/>
                <a:gd name="connsiteX5" fmla="*/ 457200 w 657225"/>
                <a:gd name="connsiteY5" fmla="*/ 104775 h 628650"/>
                <a:gd name="connsiteX6" fmla="*/ 438150 w 657225"/>
                <a:gd name="connsiteY6" fmla="*/ 0 h 628650"/>
                <a:gd name="connsiteX7" fmla="*/ 638175 w 657225"/>
                <a:gd name="connsiteY7" fmla="*/ 0 h 628650"/>
                <a:gd name="connsiteX8" fmla="*/ 657225 w 657225"/>
                <a:gd name="connsiteY8" fmla="*/ 123825 h 628650"/>
                <a:gd name="connsiteX9" fmla="*/ 495300 w 657225"/>
                <a:gd name="connsiteY9" fmla="*/ 342900 h 628650"/>
                <a:gd name="connsiteX10" fmla="*/ 485775 w 657225"/>
                <a:gd name="connsiteY10" fmla="*/ 419100 h 628650"/>
                <a:gd name="connsiteX11" fmla="*/ 581025 w 657225"/>
                <a:gd name="connsiteY11" fmla="*/ 400050 h 628650"/>
                <a:gd name="connsiteX12" fmla="*/ 590550 w 657225"/>
                <a:gd name="connsiteY12" fmla="*/ 457200 h 628650"/>
                <a:gd name="connsiteX13" fmla="*/ 447675 w 657225"/>
                <a:gd name="connsiteY13" fmla="*/ 561975 h 628650"/>
                <a:gd name="connsiteX14" fmla="*/ 419100 w 657225"/>
                <a:gd name="connsiteY14" fmla="*/ 628650 h 628650"/>
                <a:gd name="connsiteX15" fmla="*/ 323850 w 657225"/>
                <a:gd name="connsiteY15" fmla="*/ 619125 h 628650"/>
                <a:gd name="connsiteX16" fmla="*/ 266700 w 657225"/>
                <a:gd name="connsiteY16" fmla="*/ 571500 h 628650"/>
                <a:gd name="connsiteX17" fmla="*/ 133350 w 657225"/>
                <a:gd name="connsiteY17" fmla="*/ 561975 h 628650"/>
                <a:gd name="connsiteX18" fmla="*/ 133350 w 657225"/>
                <a:gd name="connsiteY18" fmla="*/ 333375 h 628650"/>
                <a:gd name="connsiteX19" fmla="*/ 4762 w 657225"/>
                <a:gd name="connsiteY19" fmla="*/ 254793 h 628650"/>
                <a:gd name="connsiteX20" fmla="*/ 0 w 657225"/>
                <a:gd name="connsiteY20" fmla="*/ 9525 h 628650"/>
                <a:gd name="connsiteX0" fmla="*/ 0 w 657225"/>
                <a:gd name="connsiteY0" fmla="*/ 9525 h 628650"/>
                <a:gd name="connsiteX1" fmla="*/ 178594 w 657225"/>
                <a:gd name="connsiteY1" fmla="*/ 73818 h 628650"/>
                <a:gd name="connsiteX2" fmla="*/ 219075 w 657225"/>
                <a:gd name="connsiteY2" fmla="*/ 76200 h 628650"/>
                <a:gd name="connsiteX3" fmla="*/ 247650 w 657225"/>
                <a:gd name="connsiteY3" fmla="*/ 152400 h 628650"/>
                <a:gd name="connsiteX4" fmla="*/ 381000 w 657225"/>
                <a:gd name="connsiteY4" fmla="*/ 171450 h 628650"/>
                <a:gd name="connsiteX5" fmla="*/ 457200 w 657225"/>
                <a:gd name="connsiteY5" fmla="*/ 104775 h 628650"/>
                <a:gd name="connsiteX6" fmla="*/ 438150 w 657225"/>
                <a:gd name="connsiteY6" fmla="*/ 0 h 628650"/>
                <a:gd name="connsiteX7" fmla="*/ 638175 w 657225"/>
                <a:gd name="connsiteY7" fmla="*/ 0 h 628650"/>
                <a:gd name="connsiteX8" fmla="*/ 657225 w 657225"/>
                <a:gd name="connsiteY8" fmla="*/ 123825 h 628650"/>
                <a:gd name="connsiteX9" fmla="*/ 495300 w 657225"/>
                <a:gd name="connsiteY9" fmla="*/ 342900 h 628650"/>
                <a:gd name="connsiteX10" fmla="*/ 485775 w 657225"/>
                <a:gd name="connsiteY10" fmla="*/ 419100 h 628650"/>
                <a:gd name="connsiteX11" fmla="*/ 581025 w 657225"/>
                <a:gd name="connsiteY11" fmla="*/ 400050 h 628650"/>
                <a:gd name="connsiteX12" fmla="*/ 590550 w 657225"/>
                <a:gd name="connsiteY12" fmla="*/ 457200 h 628650"/>
                <a:gd name="connsiteX13" fmla="*/ 447675 w 657225"/>
                <a:gd name="connsiteY13" fmla="*/ 561975 h 628650"/>
                <a:gd name="connsiteX14" fmla="*/ 419100 w 657225"/>
                <a:gd name="connsiteY14" fmla="*/ 628650 h 628650"/>
                <a:gd name="connsiteX15" fmla="*/ 323850 w 657225"/>
                <a:gd name="connsiteY15" fmla="*/ 619125 h 628650"/>
                <a:gd name="connsiteX16" fmla="*/ 266700 w 657225"/>
                <a:gd name="connsiteY16" fmla="*/ 571500 h 628650"/>
                <a:gd name="connsiteX17" fmla="*/ 133350 w 657225"/>
                <a:gd name="connsiteY17" fmla="*/ 561975 h 628650"/>
                <a:gd name="connsiteX18" fmla="*/ 133350 w 657225"/>
                <a:gd name="connsiteY18" fmla="*/ 333375 h 628650"/>
                <a:gd name="connsiteX19" fmla="*/ 4762 w 657225"/>
                <a:gd name="connsiteY19" fmla="*/ 254793 h 628650"/>
                <a:gd name="connsiteX20" fmla="*/ 0 w 657225"/>
                <a:gd name="connsiteY20" fmla="*/ 9525 h 628650"/>
                <a:gd name="connsiteX0" fmla="*/ 0 w 657225"/>
                <a:gd name="connsiteY0" fmla="*/ 9525 h 628650"/>
                <a:gd name="connsiteX1" fmla="*/ 247650 w 657225"/>
                <a:gd name="connsiteY1" fmla="*/ 21431 h 628650"/>
                <a:gd name="connsiteX2" fmla="*/ 219075 w 657225"/>
                <a:gd name="connsiteY2" fmla="*/ 76200 h 628650"/>
                <a:gd name="connsiteX3" fmla="*/ 247650 w 657225"/>
                <a:gd name="connsiteY3" fmla="*/ 152400 h 628650"/>
                <a:gd name="connsiteX4" fmla="*/ 381000 w 657225"/>
                <a:gd name="connsiteY4" fmla="*/ 171450 h 628650"/>
                <a:gd name="connsiteX5" fmla="*/ 457200 w 657225"/>
                <a:gd name="connsiteY5" fmla="*/ 104775 h 628650"/>
                <a:gd name="connsiteX6" fmla="*/ 438150 w 657225"/>
                <a:gd name="connsiteY6" fmla="*/ 0 h 628650"/>
                <a:gd name="connsiteX7" fmla="*/ 638175 w 657225"/>
                <a:gd name="connsiteY7" fmla="*/ 0 h 628650"/>
                <a:gd name="connsiteX8" fmla="*/ 657225 w 657225"/>
                <a:gd name="connsiteY8" fmla="*/ 123825 h 628650"/>
                <a:gd name="connsiteX9" fmla="*/ 495300 w 657225"/>
                <a:gd name="connsiteY9" fmla="*/ 342900 h 628650"/>
                <a:gd name="connsiteX10" fmla="*/ 485775 w 657225"/>
                <a:gd name="connsiteY10" fmla="*/ 419100 h 628650"/>
                <a:gd name="connsiteX11" fmla="*/ 581025 w 657225"/>
                <a:gd name="connsiteY11" fmla="*/ 400050 h 628650"/>
                <a:gd name="connsiteX12" fmla="*/ 590550 w 657225"/>
                <a:gd name="connsiteY12" fmla="*/ 457200 h 628650"/>
                <a:gd name="connsiteX13" fmla="*/ 447675 w 657225"/>
                <a:gd name="connsiteY13" fmla="*/ 561975 h 628650"/>
                <a:gd name="connsiteX14" fmla="*/ 419100 w 657225"/>
                <a:gd name="connsiteY14" fmla="*/ 628650 h 628650"/>
                <a:gd name="connsiteX15" fmla="*/ 323850 w 657225"/>
                <a:gd name="connsiteY15" fmla="*/ 619125 h 628650"/>
                <a:gd name="connsiteX16" fmla="*/ 266700 w 657225"/>
                <a:gd name="connsiteY16" fmla="*/ 571500 h 628650"/>
                <a:gd name="connsiteX17" fmla="*/ 133350 w 657225"/>
                <a:gd name="connsiteY17" fmla="*/ 561975 h 628650"/>
                <a:gd name="connsiteX18" fmla="*/ 133350 w 657225"/>
                <a:gd name="connsiteY18" fmla="*/ 333375 h 628650"/>
                <a:gd name="connsiteX19" fmla="*/ 4762 w 657225"/>
                <a:gd name="connsiteY19" fmla="*/ 254793 h 628650"/>
                <a:gd name="connsiteX20" fmla="*/ 0 w 657225"/>
                <a:gd name="connsiteY20" fmla="*/ 9525 h 628650"/>
                <a:gd name="connsiteX0" fmla="*/ 0 w 654844"/>
                <a:gd name="connsiteY0" fmla="*/ 21432 h 628650"/>
                <a:gd name="connsiteX1" fmla="*/ 245269 w 654844"/>
                <a:gd name="connsiteY1" fmla="*/ 21431 h 628650"/>
                <a:gd name="connsiteX2" fmla="*/ 216694 w 654844"/>
                <a:gd name="connsiteY2" fmla="*/ 76200 h 628650"/>
                <a:gd name="connsiteX3" fmla="*/ 245269 w 654844"/>
                <a:gd name="connsiteY3" fmla="*/ 152400 h 628650"/>
                <a:gd name="connsiteX4" fmla="*/ 378619 w 654844"/>
                <a:gd name="connsiteY4" fmla="*/ 171450 h 628650"/>
                <a:gd name="connsiteX5" fmla="*/ 454819 w 654844"/>
                <a:gd name="connsiteY5" fmla="*/ 104775 h 628650"/>
                <a:gd name="connsiteX6" fmla="*/ 435769 w 654844"/>
                <a:gd name="connsiteY6" fmla="*/ 0 h 628650"/>
                <a:gd name="connsiteX7" fmla="*/ 635794 w 654844"/>
                <a:gd name="connsiteY7" fmla="*/ 0 h 628650"/>
                <a:gd name="connsiteX8" fmla="*/ 654844 w 654844"/>
                <a:gd name="connsiteY8" fmla="*/ 123825 h 628650"/>
                <a:gd name="connsiteX9" fmla="*/ 492919 w 654844"/>
                <a:gd name="connsiteY9" fmla="*/ 342900 h 628650"/>
                <a:gd name="connsiteX10" fmla="*/ 483394 w 654844"/>
                <a:gd name="connsiteY10" fmla="*/ 419100 h 628650"/>
                <a:gd name="connsiteX11" fmla="*/ 578644 w 654844"/>
                <a:gd name="connsiteY11" fmla="*/ 400050 h 628650"/>
                <a:gd name="connsiteX12" fmla="*/ 588169 w 654844"/>
                <a:gd name="connsiteY12" fmla="*/ 457200 h 628650"/>
                <a:gd name="connsiteX13" fmla="*/ 445294 w 654844"/>
                <a:gd name="connsiteY13" fmla="*/ 561975 h 628650"/>
                <a:gd name="connsiteX14" fmla="*/ 416719 w 654844"/>
                <a:gd name="connsiteY14" fmla="*/ 628650 h 628650"/>
                <a:gd name="connsiteX15" fmla="*/ 321469 w 654844"/>
                <a:gd name="connsiteY15" fmla="*/ 619125 h 628650"/>
                <a:gd name="connsiteX16" fmla="*/ 264319 w 654844"/>
                <a:gd name="connsiteY16" fmla="*/ 571500 h 628650"/>
                <a:gd name="connsiteX17" fmla="*/ 130969 w 654844"/>
                <a:gd name="connsiteY17" fmla="*/ 561975 h 628650"/>
                <a:gd name="connsiteX18" fmla="*/ 130969 w 654844"/>
                <a:gd name="connsiteY18" fmla="*/ 333375 h 628650"/>
                <a:gd name="connsiteX19" fmla="*/ 2381 w 654844"/>
                <a:gd name="connsiteY19" fmla="*/ 254793 h 628650"/>
                <a:gd name="connsiteX20" fmla="*/ 0 w 654844"/>
                <a:gd name="connsiteY20" fmla="*/ 21432 h 628650"/>
                <a:gd name="connsiteX0" fmla="*/ 0 w 654844"/>
                <a:gd name="connsiteY0" fmla="*/ 21432 h 628650"/>
                <a:gd name="connsiteX1" fmla="*/ 245269 w 654844"/>
                <a:gd name="connsiteY1" fmla="*/ 21431 h 628650"/>
                <a:gd name="connsiteX2" fmla="*/ 216694 w 654844"/>
                <a:gd name="connsiteY2" fmla="*/ 76200 h 628650"/>
                <a:gd name="connsiteX3" fmla="*/ 245269 w 654844"/>
                <a:gd name="connsiteY3" fmla="*/ 152400 h 628650"/>
                <a:gd name="connsiteX4" fmla="*/ 378619 w 654844"/>
                <a:gd name="connsiteY4" fmla="*/ 171450 h 628650"/>
                <a:gd name="connsiteX5" fmla="*/ 454819 w 654844"/>
                <a:gd name="connsiteY5" fmla="*/ 104775 h 628650"/>
                <a:gd name="connsiteX6" fmla="*/ 435769 w 654844"/>
                <a:gd name="connsiteY6" fmla="*/ 0 h 628650"/>
                <a:gd name="connsiteX7" fmla="*/ 635794 w 654844"/>
                <a:gd name="connsiteY7" fmla="*/ 0 h 628650"/>
                <a:gd name="connsiteX8" fmla="*/ 654844 w 654844"/>
                <a:gd name="connsiteY8" fmla="*/ 123825 h 628650"/>
                <a:gd name="connsiteX9" fmla="*/ 492919 w 654844"/>
                <a:gd name="connsiteY9" fmla="*/ 342900 h 628650"/>
                <a:gd name="connsiteX10" fmla="*/ 483394 w 654844"/>
                <a:gd name="connsiteY10" fmla="*/ 419100 h 628650"/>
                <a:gd name="connsiteX11" fmla="*/ 578644 w 654844"/>
                <a:gd name="connsiteY11" fmla="*/ 400050 h 628650"/>
                <a:gd name="connsiteX12" fmla="*/ 588169 w 654844"/>
                <a:gd name="connsiteY12" fmla="*/ 457200 h 628650"/>
                <a:gd name="connsiteX13" fmla="*/ 445294 w 654844"/>
                <a:gd name="connsiteY13" fmla="*/ 561975 h 628650"/>
                <a:gd name="connsiteX14" fmla="*/ 416719 w 654844"/>
                <a:gd name="connsiteY14" fmla="*/ 628650 h 628650"/>
                <a:gd name="connsiteX15" fmla="*/ 321469 w 654844"/>
                <a:gd name="connsiteY15" fmla="*/ 619125 h 628650"/>
                <a:gd name="connsiteX16" fmla="*/ 264319 w 654844"/>
                <a:gd name="connsiteY16" fmla="*/ 571500 h 628650"/>
                <a:gd name="connsiteX17" fmla="*/ 130969 w 654844"/>
                <a:gd name="connsiteY17" fmla="*/ 561975 h 628650"/>
                <a:gd name="connsiteX18" fmla="*/ 130969 w 654844"/>
                <a:gd name="connsiteY18" fmla="*/ 333375 h 628650"/>
                <a:gd name="connsiteX19" fmla="*/ 2381 w 654844"/>
                <a:gd name="connsiteY19" fmla="*/ 254793 h 628650"/>
                <a:gd name="connsiteX20" fmla="*/ 0 w 654844"/>
                <a:gd name="connsiteY20" fmla="*/ 21432 h 628650"/>
                <a:gd name="connsiteX0" fmla="*/ 0 w 654844"/>
                <a:gd name="connsiteY0" fmla="*/ 21432 h 628650"/>
                <a:gd name="connsiteX1" fmla="*/ 245269 w 654844"/>
                <a:gd name="connsiteY1" fmla="*/ 21431 h 628650"/>
                <a:gd name="connsiteX2" fmla="*/ 216694 w 654844"/>
                <a:gd name="connsiteY2" fmla="*/ 76200 h 628650"/>
                <a:gd name="connsiteX3" fmla="*/ 245269 w 654844"/>
                <a:gd name="connsiteY3" fmla="*/ 152400 h 628650"/>
                <a:gd name="connsiteX4" fmla="*/ 307561 w 654844"/>
                <a:gd name="connsiteY4" fmla="*/ 178236 h 628650"/>
                <a:gd name="connsiteX5" fmla="*/ 378619 w 654844"/>
                <a:gd name="connsiteY5" fmla="*/ 171450 h 628650"/>
                <a:gd name="connsiteX6" fmla="*/ 454819 w 654844"/>
                <a:gd name="connsiteY6" fmla="*/ 104775 h 628650"/>
                <a:gd name="connsiteX7" fmla="*/ 435769 w 654844"/>
                <a:gd name="connsiteY7" fmla="*/ 0 h 628650"/>
                <a:gd name="connsiteX8" fmla="*/ 635794 w 654844"/>
                <a:gd name="connsiteY8" fmla="*/ 0 h 628650"/>
                <a:gd name="connsiteX9" fmla="*/ 654844 w 654844"/>
                <a:gd name="connsiteY9" fmla="*/ 123825 h 628650"/>
                <a:gd name="connsiteX10" fmla="*/ 492919 w 654844"/>
                <a:gd name="connsiteY10" fmla="*/ 342900 h 628650"/>
                <a:gd name="connsiteX11" fmla="*/ 483394 w 654844"/>
                <a:gd name="connsiteY11" fmla="*/ 419100 h 628650"/>
                <a:gd name="connsiteX12" fmla="*/ 578644 w 654844"/>
                <a:gd name="connsiteY12" fmla="*/ 400050 h 628650"/>
                <a:gd name="connsiteX13" fmla="*/ 588169 w 654844"/>
                <a:gd name="connsiteY13" fmla="*/ 457200 h 628650"/>
                <a:gd name="connsiteX14" fmla="*/ 445294 w 654844"/>
                <a:gd name="connsiteY14" fmla="*/ 561975 h 628650"/>
                <a:gd name="connsiteX15" fmla="*/ 416719 w 654844"/>
                <a:gd name="connsiteY15" fmla="*/ 628650 h 628650"/>
                <a:gd name="connsiteX16" fmla="*/ 321469 w 654844"/>
                <a:gd name="connsiteY16" fmla="*/ 619125 h 628650"/>
                <a:gd name="connsiteX17" fmla="*/ 264319 w 654844"/>
                <a:gd name="connsiteY17" fmla="*/ 571500 h 628650"/>
                <a:gd name="connsiteX18" fmla="*/ 130969 w 654844"/>
                <a:gd name="connsiteY18" fmla="*/ 561975 h 628650"/>
                <a:gd name="connsiteX19" fmla="*/ 130969 w 654844"/>
                <a:gd name="connsiteY19" fmla="*/ 333375 h 628650"/>
                <a:gd name="connsiteX20" fmla="*/ 2381 w 654844"/>
                <a:gd name="connsiteY20" fmla="*/ 254793 h 628650"/>
                <a:gd name="connsiteX21" fmla="*/ 0 w 654844"/>
                <a:gd name="connsiteY21" fmla="*/ 21432 h 628650"/>
                <a:gd name="connsiteX0" fmla="*/ 0 w 654844"/>
                <a:gd name="connsiteY0" fmla="*/ 21432 h 628650"/>
                <a:gd name="connsiteX1" fmla="*/ 245269 w 654844"/>
                <a:gd name="connsiteY1" fmla="*/ 21431 h 628650"/>
                <a:gd name="connsiteX2" fmla="*/ 216694 w 654844"/>
                <a:gd name="connsiteY2" fmla="*/ 76200 h 628650"/>
                <a:gd name="connsiteX3" fmla="*/ 245269 w 654844"/>
                <a:gd name="connsiteY3" fmla="*/ 152400 h 628650"/>
                <a:gd name="connsiteX4" fmla="*/ 307561 w 654844"/>
                <a:gd name="connsiteY4" fmla="*/ 178236 h 628650"/>
                <a:gd name="connsiteX5" fmla="*/ 378619 w 654844"/>
                <a:gd name="connsiteY5" fmla="*/ 171450 h 628650"/>
                <a:gd name="connsiteX6" fmla="*/ 424243 w 654844"/>
                <a:gd name="connsiteY6" fmla="*/ 156804 h 628650"/>
                <a:gd name="connsiteX7" fmla="*/ 454819 w 654844"/>
                <a:gd name="connsiteY7" fmla="*/ 104775 h 628650"/>
                <a:gd name="connsiteX8" fmla="*/ 435769 w 654844"/>
                <a:gd name="connsiteY8" fmla="*/ 0 h 628650"/>
                <a:gd name="connsiteX9" fmla="*/ 635794 w 654844"/>
                <a:gd name="connsiteY9" fmla="*/ 0 h 628650"/>
                <a:gd name="connsiteX10" fmla="*/ 654844 w 654844"/>
                <a:gd name="connsiteY10" fmla="*/ 123825 h 628650"/>
                <a:gd name="connsiteX11" fmla="*/ 492919 w 654844"/>
                <a:gd name="connsiteY11" fmla="*/ 342900 h 628650"/>
                <a:gd name="connsiteX12" fmla="*/ 483394 w 654844"/>
                <a:gd name="connsiteY12" fmla="*/ 419100 h 628650"/>
                <a:gd name="connsiteX13" fmla="*/ 578644 w 654844"/>
                <a:gd name="connsiteY13" fmla="*/ 400050 h 628650"/>
                <a:gd name="connsiteX14" fmla="*/ 588169 w 654844"/>
                <a:gd name="connsiteY14" fmla="*/ 457200 h 628650"/>
                <a:gd name="connsiteX15" fmla="*/ 445294 w 654844"/>
                <a:gd name="connsiteY15" fmla="*/ 561975 h 628650"/>
                <a:gd name="connsiteX16" fmla="*/ 416719 w 654844"/>
                <a:gd name="connsiteY16" fmla="*/ 628650 h 628650"/>
                <a:gd name="connsiteX17" fmla="*/ 321469 w 654844"/>
                <a:gd name="connsiteY17" fmla="*/ 619125 h 628650"/>
                <a:gd name="connsiteX18" fmla="*/ 264319 w 654844"/>
                <a:gd name="connsiteY18" fmla="*/ 571500 h 628650"/>
                <a:gd name="connsiteX19" fmla="*/ 130969 w 654844"/>
                <a:gd name="connsiteY19" fmla="*/ 561975 h 628650"/>
                <a:gd name="connsiteX20" fmla="*/ 130969 w 654844"/>
                <a:gd name="connsiteY20" fmla="*/ 333375 h 628650"/>
                <a:gd name="connsiteX21" fmla="*/ 2381 w 654844"/>
                <a:gd name="connsiteY21" fmla="*/ 254793 h 628650"/>
                <a:gd name="connsiteX22" fmla="*/ 0 w 654844"/>
                <a:gd name="connsiteY22" fmla="*/ 21432 h 628650"/>
                <a:gd name="connsiteX0" fmla="*/ 0 w 654844"/>
                <a:gd name="connsiteY0" fmla="*/ 21432 h 628650"/>
                <a:gd name="connsiteX1" fmla="*/ 245269 w 654844"/>
                <a:gd name="connsiteY1" fmla="*/ 21431 h 628650"/>
                <a:gd name="connsiteX2" fmla="*/ 216694 w 654844"/>
                <a:gd name="connsiteY2" fmla="*/ 76200 h 628650"/>
                <a:gd name="connsiteX3" fmla="*/ 245269 w 654844"/>
                <a:gd name="connsiteY3" fmla="*/ 152400 h 628650"/>
                <a:gd name="connsiteX4" fmla="*/ 307561 w 654844"/>
                <a:gd name="connsiteY4" fmla="*/ 178236 h 628650"/>
                <a:gd name="connsiteX5" fmla="*/ 378619 w 654844"/>
                <a:gd name="connsiteY5" fmla="*/ 171450 h 628650"/>
                <a:gd name="connsiteX6" fmla="*/ 424243 w 654844"/>
                <a:gd name="connsiteY6" fmla="*/ 156804 h 628650"/>
                <a:gd name="connsiteX7" fmla="*/ 454819 w 654844"/>
                <a:gd name="connsiteY7" fmla="*/ 104775 h 628650"/>
                <a:gd name="connsiteX8" fmla="*/ 457580 w 654844"/>
                <a:gd name="connsiteY8" fmla="*/ 54411 h 628650"/>
                <a:gd name="connsiteX9" fmla="*/ 435769 w 654844"/>
                <a:gd name="connsiteY9" fmla="*/ 0 h 628650"/>
                <a:gd name="connsiteX10" fmla="*/ 635794 w 654844"/>
                <a:gd name="connsiteY10" fmla="*/ 0 h 628650"/>
                <a:gd name="connsiteX11" fmla="*/ 654844 w 654844"/>
                <a:gd name="connsiteY11" fmla="*/ 123825 h 628650"/>
                <a:gd name="connsiteX12" fmla="*/ 492919 w 654844"/>
                <a:gd name="connsiteY12" fmla="*/ 342900 h 628650"/>
                <a:gd name="connsiteX13" fmla="*/ 483394 w 654844"/>
                <a:gd name="connsiteY13" fmla="*/ 419100 h 628650"/>
                <a:gd name="connsiteX14" fmla="*/ 578644 w 654844"/>
                <a:gd name="connsiteY14" fmla="*/ 400050 h 628650"/>
                <a:gd name="connsiteX15" fmla="*/ 588169 w 654844"/>
                <a:gd name="connsiteY15" fmla="*/ 457200 h 628650"/>
                <a:gd name="connsiteX16" fmla="*/ 445294 w 654844"/>
                <a:gd name="connsiteY16" fmla="*/ 561975 h 628650"/>
                <a:gd name="connsiteX17" fmla="*/ 416719 w 654844"/>
                <a:gd name="connsiteY17" fmla="*/ 628650 h 628650"/>
                <a:gd name="connsiteX18" fmla="*/ 321469 w 654844"/>
                <a:gd name="connsiteY18" fmla="*/ 619125 h 628650"/>
                <a:gd name="connsiteX19" fmla="*/ 264319 w 654844"/>
                <a:gd name="connsiteY19" fmla="*/ 571500 h 628650"/>
                <a:gd name="connsiteX20" fmla="*/ 130969 w 654844"/>
                <a:gd name="connsiteY20" fmla="*/ 561975 h 628650"/>
                <a:gd name="connsiteX21" fmla="*/ 130969 w 654844"/>
                <a:gd name="connsiteY21" fmla="*/ 333375 h 628650"/>
                <a:gd name="connsiteX22" fmla="*/ 2381 w 654844"/>
                <a:gd name="connsiteY22" fmla="*/ 254793 h 628650"/>
                <a:gd name="connsiteX23" fmla="*/ 0 w 654844"/>
                <a:gd name="connsiteY23" fmla="*/ 21432 h 628650"/>
                <a:gd name="connsiteX0" fmla="*/ 0 w 654844"/>
                <a:gd name="connsiteY0" fmla="*/ 21432 h 628650"/>
                <a:gd name="connsiteX1" fmla="*/ 245269 w 654844"/>
                <a:gd name="connsiteY1" fmla="*/ 21431 h 628650"/>
                <a:gd name="connsiteX2" fmla="*/ 216694 w 654844"/>
                <a:gd name="connsiteY2" fmla="*/ 76200 h 628650"/>
                <a:gd name="connsiteX3" fmla="*/ 245269 w 654844"/>
                <a:gd name="connsiteY3" fmla="*/ 152400 h 628650"/>
                <a:gd name="connsiteX4" fmla="*/ 307561 w 654844"/>
                <a:gd name="connsiteY4" fmla="*/ 178236 h 628650"/>
                <a:gd name="connsiteX5" fmla="*/ 378619 w 654844"/>
                <a:gd name="connsiteY5" fmla="*/ 171450 h 628650"/>
                <a:gd name="connsiteX6" fmla="*/ 424243 w 654844"/>
                <a:gd name="connsiteY6" fmla="*/ 156804 h 628650"/>
                <a:gd name="connsiteX7" fmla="*/ 454819 w 654844"/>
                <a:gd name="connsiteY7" fmla="*/ 104775 h 628650"/>
                <a:gd name="connsiteX8" fmla="*/ 457580 w 654844"/>
                <a:gd name="connsiteY8" fmla="*/ 54411 h 628650"/>
                <a:gd name="connsiteX9" fmla="*/ 435769 w 654844"/>
                <a:gd name="connsiteY9" fmla="*/ 16669 h 628650"/>
                <a:gd name="connsiteX10" fmla="*/ 635794 w 654844"/>
                <a:gd name="connsiteY10" fmla="*/ 0 h 628650"/>
                <a:gd name="connsiteX11" fmla="*/ 654844 w 654844"/>
                <a:gd name="connsiteY11" fmla="*/ 123825 h 628650"/>
                <a:gd name="connsiteX12" fmla="*/ 492919 w 654844"/>
                <a:gd name="connsiteY12" fmla="*/ 342900 h 628650"/>
                <a:gd name="connsiteX13" fmla="*/ 483394 w 654844"/>
                <a:gd name="connsiteY13" fmla="*/ 419100 h 628650"/>
                <a:gd name="connsiteX14" fmla="*/ 578644 w 654844"/>
                <a:gd name="connsiteY14" fmla="*/ 400050 h 628650"/>
                <a:gd name="connsiteX15" fmla="*/ 588169 w 654844"/>
                <a:gd name="connsiteY15" fmla="*/ 457200 h 628650"/>
                <a:gd name="connsiteX16" fmla="*/ 445294 w 654844"/>
                <a:gd name="connsiteY16" fmla="*/ 561975 h 628650"/>
                <a:gd name="connsiteX17" fmla="*/ 416719 w 654844"/>
                <a:gd name="connsiteY17" fmla="*/ 628650 h 628650"/>
                <a:gd name="connsiteX18" fmla="*/ 321469 w 654844"/>
                <a:gd name="connsiteY18" fmla="*/ 619125 h 628650"/>
                <a:gd name="connsiteX19" fmla="*/ 264319 w 654844"/>
                <a:gd name="connsiteY19" fmla="*/ 571500 h 628650"/>
                <a:gd name="connsiteX20" fmla="*/ 130969 w 654844"/>
                <a:gd name="connsiteY20" fmla="*/ 561975 h 628650"/>
                <a:gd name="connsiteX21" fmla="*/ 130969 w 654844"/>
                <a:gd name="connsiteY21" fmla="*/ 333375 h 628650"/>
                <a:gd name="connsiteX22" fmla="*/ 2381 w 654844"/>
                <a:gd name="connsiteY22" fmla="*/ 254793 h 628650"/>
                <a:gd name="connsiteX23" fmla="*/ 0 w 654844"/>
                <a:gd name="connsiteY23" fmla="*/ 21432 h 628650"/>
                <a:gd name="connsiteX0" fmla="*/ 0 w 669131"/>
                <a:gd name="connsiteY0" fmla="*/ 4763 h 611981"/>
                <a:gd name="connsiteX1" fmla="*/ 245269 w 669131"/>
                <a:gd name="connsiteY1" fmla="*/ 4762 h 611981"/>
                <a:gd name="connsiteX2" fmla="*/ 216694 w 669131"/>
                <a:gd name="connsiteY2" fmla="*/ 59531 h 611981"/>
                <a:gd name="connsiteX3" fmla="*/ 245269 w 669131"/>
                <a:gd name="connsiteY3" fmla="*/ 135731 h 611981"/>
                <a:gd name="connsiteX4" fmla="*/ 307561 w 669131"/>
                <a:gd name="connsiteY4" fmla="*/ 161567 h 611981"/>
                <a:gd name="connsiteX5" fmla="*/ 378619 w 669131"/>
                <a:gd name="connsiteY5" fmla="*/ 154781 h 611981"/>
                <a:gd name="connsiteX6" fmla="*/ 424243 w 669131"/>
                <a:gd name="connsiteY6" fmla="*/ 140135 h 611981"/>
                <a:gd name="connsiteX7" fmla="*/ 454819 w 669131"/>
                <a:gd name="connsiteY7" fmla="*/ 88106 h 611981"/>
                <a:gd name="connsiteX8" fmla="*/ 457580 w 669131"/>
                <a:gd name="connsiteY8" fmla="*/ 37742 h 611981"/>
                <a:gd name="connsiteX9" fmla="*/ 435769 w 669131"/>
                <a:gd name="connsiteY9" fmla="*/ 0 h 611981"/>
                <a:gd name="connsiteX10" fmla="*/ 669131 w 669131"/>
                <a:gd name="connsiteY10" fmla="*/ 11906 h 611981"/>
                <a:gd name="connsiteX11" fmla="*/ 654844 w 669131"/>
                <a:gd name="connsiteY11" fmla="*/ 107156 h 611981"/>
                <a:gd name="connsiteX12" fmla="*/ 492919 w 669131"/>
                <a:gd name="connsiteY12" fmla="*/ 326231 h 611981"/>
                <a:gd name="connsiteX13" fmla="*/ 483394 w 669131"/>
                <a:gd name="connsiteY13" fmla="*/ 402431 h 611981"/>
                <a:gd name="connsiteX14" fmla="*/ 578644 w 669131"/>
                <a:gd name="connsiteY14" fmla="*/ 383381 h 611981"/>
                <a:gd name="connsiteX15" fmla="*/ 588169 w 669131"/>
                <a:gd name="connsiteY15" fmla="*/ 440531 h 611981"/>
                <a:gd name="connsiteX16" fmla="*/ 445294 w 669131"/>
                <a:gd name="connsiteY16" fmla="*/ 545306 h 611981"/>
                <a:gd name="connsiteX17" fmla="*/ 416719 w 669131"/>
                <a:gd name="connsiteY17" fmla="*/ 611981 h 611981"/>
                <a:gd name="connsiteX18" fmla="*/ 321469 w 669131"/>
                <a:gd name="connsiteY18" fmla="*/ 602456 h 611981"/>
                <a:gd name="connsiteX19" fmla="*/ 264319 w 669131"/>
                <a:gd name="connsiteY19" fmla="*/ 554831 h 611981"/>
                <a:gd name="connsiteX20" fmla="*/ 130969 w 669131"/>
                <a:gd name="connsiteY20" fmla="*/ 545306 h 611981"/>
                <a:gd name="connsiteX21" fmla="*/ 130969 w 669131"/>
                <a:gd name="connsiteY21" fmla="*/ 316706 h 611981"/>
                <a:gd name="connsiteX22" fmla="*/ 2381 w 669131"/>
                <a:gd name="connsiteY22" fmla="*/ 238124 h 611981"/>
                <a:gd name="connsiteX23" fmla="*/ 0 w 669131"/>
                <a:gd name="connsiteY23" fmla="*/ 4763 h 611981"/>
                <a:gd name="connsiteX0" fmla="*/ 0 w 669131"/>
                <a:gd name="connsiteY0" fmla="*/ 1 h 607219"/>
                <a:gd name="connsiteX1" fmla="*/ 245269 w 669131"/>
                <a:gd name="connsiteY1" fmla="*/ 0 h 607219"/>
                <a:gd name="connsiteX2" fmla="*/ 216694 w 669131"/>
                <a:gd name="connsiteY2" fmla="*/ 54769 h 607219"/>
                <a:gd name="connsiteX3" fmla="*/ 245269 w 669131"/>
                <a:gd name="connsiteY3" fmla="*/ 130969 h 607219"/>
                <a:gd name="connsiteX4" fmla="*/ 307561 w 669131"/>
                <a:gd name="connsiteY4" fmla="*/ 156805 h 607219"/>
                <a:gd name="connsiteX5" fmla="*/ 378619 w 669131"/>
                <a:gd name="connsiteY5" fmla="*/ 150019 h 607219"/>
                <a:gd name="connsiteX6" fmla="*/ 424243 w 669131"/>
                <a:gd name="connsiteY6" fmla="*/ 135373 h 607219"/>
                <a:gd name="connsiteX7" fmla="*/ 454819 w 669131"/>
                <a:gd name="connsiteY7" fmla="*/ 83344 h 607219"/>
                <a:gd name="connsiteX8" fmla="*/ 457580 w 669131"/>
                <a:gd name="connsiteY8" fmla="*/ 32980 h 607219"/>
                <a:gd name="connsiteX9" fmla="*/ 435769 w 669131"/>
                <a:gd name="connsiteY9" fmla="*/ 1 h 607219"/>
                <a:gd name="connsiteX10" fmla="*/ 669131 w 669131"/>
                <a:gd name="connsiteY10" fmla="*/ 7144 h 607219"/>
                <a:gd name="connsiteX11" fmla="*/ 654844 w 669131"/>
                <a:gd name="connsiteY11" fmla="*/ 102394 h 607219"/>
                <a:gd name="connsiteX12" fmla="*/ 492919 w 669131"/>
                <a:gd name="connsiteY12" fmla="*/ 321469 h 607219"/>
                <a:gd name="connsiteX13" fmla="*/ 483394 w 669131"/>
                <a:gd name="connsiteY13" fmla="*/ 397669 h 607219"/>
                <a:gd name="connsiteX14" fmla="*/ 578644 w 669131"/>
                <a:gd name="connsiteY14" fmla="*/ 378619 h 607219"/>
                <a:gd name="connsiteX15" fmla="*/ 588169 w 669131"/>
                <a:gd name="connsiteY15" fmla="*/ 435769 h 607219"/>
                <a:gd name="connsiteX16" fmla="*/ 445294 w 669131"/>
                <a:gd name="connsiteY16" fmla="*/ 540544 h 607219"/>
                <a:gd name="connsiteX17" fmla="*/ 416719 w 669131"/>
                <a:gd name="connsiteY17" fmla="*/ 607219 h 607219"/>
                <a:gd name="connsiteX18" fmla="*/ 321469 w 669131"/>
                <a:gd name="connsiteY18" fmla="*/ 597694 h 607219"/>
                <a:gd name="connsiteX19" fmla="*/ 264319 w 669131"/>
                <a:gd name="connsiteY19" fmla="*/ 550069 h 607219"/>
                <a:gd name="connsiteX20" fmla="*/ 130969 w 669131"/>
                <a:gd name="connsiteY20" fmla="*/ 540544 h 607219"/>
                <a:gd name="connsiteX21" fmla="*/ 130969 w 669131"/>
                <a:gd name="connsiteY21" fmla="*/ 311944 h 607219"/>
                <a:gd name="connsiteX22" fmla="*/ 2381 w 669131"/>
                <a:gd name="connsiteY22" fmla="*/ 233362 h 607219"/>
                <a:gd name="connsiteX23" fmla="*/ 0 w 669131"/>
                <a:gd name="connsiteY23" fmla="*/ 1 h 607219"/>
                <a:gd name="connsiteX0" fmla="*/ 0 w 669131"/>
                <a:gd name="connsiteY0" fmla="*/ 1 h 607219"/>
                <a:gd name="connsiteX1" fmla="*/ 245269 w 669131"/>
                <a:gd name="connsiteY1" fmla="*/ 0 h 607219"/>
                <a:gd name="connsiteX2" fmla="*/ 216694 w 669131"/>
                <a:gd name="connsiteY2" fmla="*/ 54769 h 607219"/>
                <a:gd name="connsiteX3" fmla="*/ 245269 w 669131"/>
                <a:gd name="connsiteY3" fmla="*/ 130969 h 607219"/>
                <a:gd name="connsiteX4" fmla="*/ 307561 w 669131"/>
                <a:gd name="connsiteY4" fmla="*/ 156805 h 607219"/>
                <a:gd name="connsiteX5" fmla="*/ 378619 w 669131"/>
                <a:gd name="connsiteY5" fmla="*/ 150019 h 607219"/>
                <a:gd name="connsiteX6" fmla="*/ 424243 w 669131"/>
                <a:gd name="connsiteY6" fmla="*/ 135373 h 607219"/>
                <a:gd name="connsiteX7" fmla="*/ 454819 w 669131"/>
                <a:gd name="connsiteY7" fmla="*/ 83344 h 607219"/>
                <a:gd name="connsiteX8" fmla="*/ 457580 w 669131"/>
                <a:gd name="connsiteY8" fmla="*/ 32980 h 607219"/>
                <a:gd name="connsiteX9" fmla="*/ 435769 w 669131"/>
                <a:gd name="connsiteY9" fmla="*/ 1 h 607219"/>
                <a:gd name="connsiteX10" fmla="*/ 669131 w 669131"/>
                <a:gd name="connsiteY10" fmla="*/ 7144 h 607219"/>
                <a:gd name="connsiteX11" fmla="*/ 654844 w 669131"/>
                <a:gd name="connsiteY11" fmla="*/ 102394 h 607219"/>
                <a:gd name="connsiteX12" fmla="*/ 579024 w 669131"/>
                <a:gd name="connsiteY12" fmla="*/ 221098 h 607219"/>
                <a:gd name="connsiteX13" fmla="*/ 492919 w 669131"/>
                <a:gd name="connsiteY13" fmla="*/ 321469 h 607219"/>
                <a:gd name="connsiteX14" fmla="*/ 483394 w 669131"/>
                <a:gd name="connsiteY14" fmla="*/ 397669 h 607219"/>
                <a:gd name="connsiteX15" fmla="*/ 578644 w 669131"/>
                <a:gd name="connsiteY15" fmla="*/ 378619 h 607219"/>
                <a:gd name="connsiteX16" fmla="*/ 588169 w 669131"/>
                <a:gd name="connsiteY16" fmla="*/ 435769 h 607219"/>
                <a:gd name="connsiteX17" fmla="*/ 445294 w 669131"/>
                <a:gd name="connsiteY17" fmla="*/ 540544 h 607219"/>
                <a:gd name="connsiteX18" fmla="*/ 416719 w 669131"/>
                <a:gd name="connsiteY18" fmla="*/ 607219 h 607219"/>
                <a:gd name="connsiteX19" fmla="*/ 321469 w 669131"/>
                <a:gd name="connsiteY19" fmla="*/ 597694 h 607219"/>
                <a:gd name="connsiteX20" fmla="*/ 264319 w 669131"/>
                <a:gd name="connsiteY20" fmla="*/ 550069 h 607219"/>
                <a:gd name="connsiteX21" fmla="*/ 130969 w 669131"/>
                <a:gd name="connsiteY21" fmla="*/ 540544 h 607219"/>
                <a:gd name="connsiteX22" fmla="*/ 130969 w 669131"/>
                <a:gd name="connsiteY22" fmla="*/ 311944 h 607219"/>
                <a:gd name="connsiteX23" fmla="*/ 2381 w 669131"/>
                <a:gd name="connsiteY23" fmla="*/ 233362 h 607219"/>
                <a:gd name="connsiteX24" fmla="*/ 0 w 669131"/>
                <a:gd name="connsiteY24" fmla="*/ 1 h 607219"/>
                <a:gd name="connsiteX0" fmla="*/ 0 w 669131"/>
                <a:gd name="connsiteY0" fmla="*/ 1 h 607219"/>
                <a:gd name="connsiteX1" fmla="*/ 245269 w 669131"/>
                <a:gd name="connsiteY1" fmla="*/ 0 h 607219"/>
                <a:gd name="connsiteX2" fmla="*/ 216694 w 669131"/>
                <a:gd name="connsiteY2" fmla="*/ 54769 h 607219"/>
                <a:gd name="connsiteX3" fmla="*/ 245269 w 669131"/>
                <a:gd name="connsiteY3" fmla="*/ 130969 h 607219"/>
                <a:gd name="connsiteX4" fmla="*/ 307561 w 669131"/>
                <a:gd name="connsiteY4" fmla="*/ 156805 h 607219"/>
                <a:gd name="connsiteX5" fmla="*/ 378619 w 669131"/>
                <a:gd name="connsiteY5" fmla="*/ 150019 h 607219"/>
                <a:gd name="connsiteX6" fmla="*/ 424243 w 669131"/>
                <a:gd name="connsiteY6" fmla="*/ 135373 h 607219"/>
                <a:gd name="connsiteX7" fmla="*/ 454819 w 669131"/>
                <a:gd name="connsiteY7" fmla="*/ 83344 h 607219"/>
                <a:gd name="connsiteX8" fmla="*/ 457580 w 669131"/>
                <a:gd name="connsiteY8" fmla="*/ 32980 h 607219"/>
                <a:gd name="connsiteX9" fmla="*/ 435769 w 669131"/>
                <a:gd name="connsiteY9" fmla="*/ 1 h 607219"/>
                <a:gd name="connsiteX10" fmla="*/ 669131 w 669131"/>
                <a:gd name="connsiteY10" fmla="*/ 7144 h 607219"/>
                <a:gd name="connsiteX11" fmla="*/ 654844 w 669131"/>
                <a:gd name="connsiteY11" fmla="*/ 102394 h 607219"/>
                <a:gd name="connsiteX12" fmla="*/ 579024 w 669131"/>
                <a:gd name="connsiteY12" fmla="*/ 221098 h 607219"/>
                <a:gd name="connsiteX13" fmla="*/ 492919 w 669131"/>
                <a:gd name="connsiteY13" fmla="*/ 321469 h 607219"/>
                <a:gd name="connsiteX14" fmla="*/ 483394 w 669131"/>
                <a:gd name="connsiteY14" fmla="*/ 397669 h 607219"/>
                <a:gd name="connsiteX15" fmla="*/ 529018 w 669131"/>
                <a:gd name="connsiteY15" fmla="*/ 375880 h 607219"/>
                <a:gd name="connsiteX16" fmla="*/ 578644 w 669131"/>
                <a:gd name="connsiteY16" fmla="*/ 378619 h 607219"/>
                <a:gd name="connsiteX17" fmla="*/ 588169 w 669131"/>
                <a:gd name="connsiteY17" fmla="*/ 435769 h 607219"/>
                <a:gd name="connsiteX18" fmla="*/ 445294 w 669131"/>
                <a:gd name="connsiteY18" fmla="*/ 540544 h 607219"/>
                <a:gd name="connsiteX19" fmla="*/ 416719 w 669131"/>
                <a:gd name="connsiteY19" fmla="*/ 607219 h 607219"/>
                <a:gd name="connsiteX20" fmla="*/ 321469 w 669131"/>
                <a:gd name="connsiteY20" fmla="*/ 597694 h 607219"/>
                <a:gd name="connsiteX21" fmla="*/ 264319 w 669131"/>
                <a:gd name="connsiteY21" fmla="*/ 550069 h 607219"/>
                <a:gd name="connsiteX22" fmla="*/ 130969 w 669131"/>
                <a:gd name="connsiteY22" fmla="*/ 540544 h 607219"/>
                <a:gd name="connsiteX23" fmla="*/ 130969 w 669131"/>
                <a:gd name="connsiteY23" fmla="*/ 311944 h 607219"/>
                <a:gd name="connsiteX24" fmla="*/ 2381 w 669131"/>
                <a:gd name="connsiteY24" fmla="*/ 233362 h 607219"/>
                <a:gd name="connsiteX25" fmla="*/ 0 w 669131"/>
                <a:gd name="connsiteY25" fmla="*/ 1 h 607219"/>
                <a:gd name="connsiteX0" fmla="*/ 0 w 669131"/>
                <a:gd name="connsiteY0" fmla="*/ 1 h 607219"/>
                <a:gd name="connsiteX1" fmla="*/ 245269 w 669131"/>
                <a:gd name="connsiteY1" fmla="*/ 0 h 607219"/>
                <a:gd name="connsiteX2" fmla="*/ 216694 w 669131"/>
                <a:gd name="connsiteY2" fmla="*/ 54769 h 607219"/>
                <a:gd name="connsiteX3" fmla="*/ 245269 w 669131"/>
                <a:gd name="connsiteY3" fmla="*/ 130969 h 607219"/>
                <a:gd name="connsiteX4" fmla="*/ 307561 w 669131"/>
                <a:gd name="connsiteY4" fmla="*/ 156805 h 607219"/>
                <a:gd name="connsiteX5" fmla="*/ 378619 w 669131"/>
                <a:gd name="connsiteY5" fmla="*/ 150019 h 607219"/>
                <a:gd name="connsiteX6" fmla="*/ 424243 w 669131"/>
                <a:gd name="connsiteY6" fmla="*/ 135373 h 607219"/>
                <a:gd name="connsiteX7" fmla="*/ 454819 w 669131"/>
                <a:gd name="connsiteY7" fmla="*/ 83344 h 607219"/>
                <a:gd name="connsiteX8" fmla="*/ 457580 w 669131"/>
                <a:gd name="connsiteY8" fmla="*/ 32980 h 607219"/>
                <a:gd name="connsiteX9" fmla="*/ 435769 w 669131"/>
                <a:gd name="connsiteY9" fmla="*/ 1 h 607219"/>
                <a:gd name="connsiteX10" fmla="*/ 669131 w 669131"/>
                <a:gd name="connsiteY10" fmla="*/ 7144 h 607219"/>
                <a:gd name="connsiteX11" fmla="*/ 654844 w 669131"/>
                <a:gd name="connsiteY11" fmla="*/ 102394 h 607219"/>
                <a:gd name="connsiteX12" fmla="*/ 579024 w 669131"/>
                <a:gd name="connsiteY12" fmla="*/ 221098 h 607219"/>
                <a:gd name="connsiteX13" fmla="*/ 492919 w 669131"/>
                <a:gd name="connsiteY13" fmla="*/ 321469 h 607219"/>
                <a:gd name="connsiteX14" fmla="*/ 483394 w 669131"/>
                <a:gd name="connsiteY14" fmla="*/ 397669 h 607219"/>
                <a:gd name="connsiteX15" fmla="*/ 529018 w 669131"/>
                <a:gd name="connsiteY15" fmla="*/ 375880 h 607219"/>
                <a:gd name="connsiteX16" fmla="*/ 578644 w 669131"/>
                <a:gd name="connsiteY16" fmla="*/ 378619 h 607219"/>
                <a:gd name="connsiteX17" fmla="*/ 588169 w 669131"/>
                <a:gd name="connsiteY17" fmla="*/ 435769 h 607219"/>
                <a:gd name="connsiteX18" fmla="*/ 514730 w 669131"/>
                <a:gd name="connsiteY18" fmla="*/ 502086 h 607219"/>
                <a:gd name="connsiteX19" fmla="*/ 445294 w 669131"/>
                <a:gd name="connsiteY19" fmla="*/ 540544 h 607219"/>
                <a:gd name="connsiteX20" fmla="*/ 416719 w 669131"/>
                <a:gd name="connsiteY20" fmla="*/ 607219 h 607219"/>
                <a:gd name="connsiteX21" fmla="*/ 321469 w 669131"/>
                <a:gd name="connsiteY21" fmla="*/ 597694 h 607219"/>
                <a:gd name="connsiteX22" fmla="*/ 264319 w 669131"/>
                <a:gd name="connsiteY22" fmla="*/ 550069 h 607219"/>
                <a:gd name="connsiteX23" fmla="*/ 130969 w 669131"/>
                <a:gd name="connsiteY23" fmla="*/ 540544 h 607219"/>
                <a:gd name="connsiteX24" fmla="*/ 130969 w 669131"/>
                <a:gd name="connsiteY24" fmla="*/ 311944 h 607219"/>
                <a:gd name="connsiteX25" fmla="*/ 2381 w 669131"/>
                <a:gd name="connsiteY25" fmla="*/ 233362 h 607219"/>
                <a:gd name="connsiteX26" fmla="*/ 0 w 669131"/>
                <a:gd name="connsiteY26" fmla="*/ 1 h 607219"/>
                <a:gd name="connsiteX0" fmla="*/ 0 w 669131"/>
                <a:gd name="connsiteY0" fmla="*/ 1 h 618811"/>
                <a:gd name="connsiteX1" fmla="*/ 245269 w 669131"/>
                <a:gd name="connsiteY1" fmla="*/ 0 h 618811"/>
                <a:gd name="connsiteX2" fmla="*/ 216694 w 669131"/>
                <a:gd name="connsiteY2" fmla="*/ 54769 h 618811"/>
                <a:gd name="connsiteX3" fmla="*/ 245269 w 669131"/>
                <a:gd name="connsiteY3" fmla="*/ 130969 h 618811"/>
                <a:gd name="connsiteX4" fmla="*/ 307561 w 669131"/>
                <a:gd name="connsiteY4" fmla="*/ 156805 h 618811"/>
                <a:gd name="connsiteX5" fmla="*/ 378619 w 669131"/>
                <a:gd name="connsiteY5" fmla="*/ 150019 h 618811"/>
                <a:gd name="connsiteX6" fmla="*/ 424243 w 669131"/>
                <a:gd name="connsiteY6" fmla="*/ 135373 h 618811"/>
                <a:gd name="connsiteX7" fmla="*/ 454819 w 669131"/>
                <a:gd name="connsiteY7" fmla="*/ 83344 h 618811"/>
                <a:gd name="connsiteX8" fmla="*/ 457580 w 669131"/>
                <a:gd name="connsiteY8" fmla="*/ 32980 h 618811"/>
                <a:gd name="connsiteX9" fmla="*/ 435769 w 669131"/>
                <a:gd name="connsiteY9" fmla="*/ 1 h 618811"/>
                <a:gd name="connsiteX10" fmla="*/ 669131 w 669131"/>
                <a:gd name="connsiteY10" fmla="*/ 7144 h 618811"/>
                <a:gd name="connsiteX11" fmla="*/ 654844 w 669131"/>
                <a:gd name="connsiteY11" fmla="*/ 102394 h 618811"/>
                <a:gd name="connsiteX12" fmla="*/ 579024 w 669131"/>
                <a:gd name="connsiteY12" fmla="*/ 221098 h 618811"/>
                <a:gd name="connsiteX13" fmla="*/ 492919 w 669131"/>
                <a:gd name="connsiteY13" fmla="*/ 321469 h 618811"/>
                <a:gd name="connsiteX14" fmla="*/ 483394 w 669131"/>
                <a:gd name="connsiteY14" fmla="*/ 397669 h 618811"/>
                <a:gd name="connsiteX15" fmla="*/ 529018 w 669131"/>
                <a:gd name="connsiteY15" fmla="*/ 375880 h 618811"/>
                <a:gd name="connsiteX16" fmla="*/ 578644 w 669131"/>
                <a:gd name="connsiteY16" fmla="*/ 378619 h 618811"/>
                <a:gd name="connsiteX17" fmla="*/ 588169 w 669131"/>
                <a:gd name="connsiteY17" fmla="*/ 435769 h 618811"/>
                <a:gd name="connsiteX18" fmla="*/ 514730 w 669131"/>
                <a:gd name="connsiteY18" fmla="*/ 502086 h 618811"/>
                <a:gd name="connsiteX19" fmla="*/ 445294 w 669131"/>
                <a:gd name="connsiteY19" fmla="*/ 540544 h 618811"/>
                <a:gd name="connsiteX20" fmla="*/ 416719 w 669131"/>
                <a:gd name="connsiteY20" fmla="*/ 607219 h 618811"/>
                <a:gd name="connsiteX21" fmla="*/ 362330 w 669131"/>
                <a:gd name="connsiteY21" fmla="*/ 618767 h 618811"/>
                <a:gd name="connsiteX22" fmla="*/ 321469 w 669131"/>
                <a:gd name="connsiteY22" fmla="*/ 597694 h 618811"/>
                <a:gd name="connsiteX23" fmla="*/ 264319 w 669131"/>
                <a:gd name="connsiteY23" fmla="*/ 550069 h 618811"/>
                <a:gd name="connsiteX24" fmla="*/ 130969 w 669131"/>
                <a:gd name="connsiteY24" fmla="*/ 540544 h 618811"/>
                <a:gd name="connsiteX25" fmla="*/ 130969 w 669131"/>
                <a:gd name="connsiteY25" fmla="*/ 311944 h 618811"/>
                <a:gd name="connsiteX26" fmla="*/ 2381 w 669131"/>
                <a:gd name="connsiteY26" fmla="*/ 233362 h 618811"/>
                <a:gd name="connsiteX27" fmla="*/ 0 w 669131"/>
                <a:gd name="connsiteY27" fmla="*/ 1 h 618811"/>
                <a:gd name="connsiteX0" fmla="*/ 0 w 669131"/>
                <a:gd name="connsiteY0" fmla="*/ 1 h 618811"/>
                <a:gd name="connsiteX1" fmla="*/ 245269 w 669131"/>
                <a:gd name="connsiteY1" fmla="*/ 0 h 618811"/>
                <a:gd name="connsiteX2" fmla="*/ 226219 w 669131"/>
                <a:gd name="connsiteY2" fmla="*/ 57151 h 618811"/>
                <a:gd name="connsiteX3" fmla="*/ 245269 w 669131"/>
                <a:gd name="connsiteY3" fmla="*/ 130969 h 618811"/>
                <a:gd name="connsiteX4" fmla="*/ 307561 w 669131"/>
                <a:gd name="connsiteY4" fmla="*/ 156805 h 618811"/>
                <a:gd name="connsiteX5" fmla="*/ 378619 w 669131"/>
                <a:gd name="connsiteY5" fmla="*/ 150019 h 618811"/>
                <a:gd name="connsiteX6" fmla="*/ 424243 w 669131"/>
                <a:gd name="connsiteY6" fmla="*/ 135373 h 618811"/>
                <a:gd name="connsiteX7" fmla="*/ 454819 w 669131"/>
                <a:gd name="connsiteY7" fmla="*/ 83344 h 618811"/>
                <a:gd name="connsiteX8" fmla="*/ 457580 w 669131"/>
                <a:gd name="connsiteY8" fmla="*/ 32980 h 618811"/>
                <a:gd name="connsiteX9" fmla="*/ 435769 w 669131"/>
                <a:gd name="connsiteY9" fmla="*/ 1 h 618811"/>
                <a:gd name="connsiteX10" fmla="*/ 669131 w 669131"/>
                <a:gd name="connsiteY10" fmla="*/ 7144 h 618811"/>
                <a:gd name="connsiteX11" fmla="*/ 654844 w 669131"/>
                <a:gd name="connsiteY11" fmla="*/ 102394 h 618811"/>
                <a:gd name="connsiteX12" fmla="*/ 579024 w 669131"/>
                <a:gd name="connsiteY12" fmla="*/ 221098 h 618811"/>
                <a:gd name="connsiteX13" fmla="*/ 492919 w 669131"/>
                <a:gd name="connsiteY13" fmla="*/ 321469 h 618811"/>
                <a:gd name="connsiteX14" fmla="*/ 483394 w 669131"/>
                <a:gd name="connsiteY14" fmla="*/ 397669 h 618811"/>
                <a:gd name="connsiteX15" fmla="*/ 529018 w 669131"/>
                <a:gd name="connsiteY15" fmla="*/ 375880 h 618811"/>
                <a:gd name="connsiteX16" fmla="*/ 578644 w 669131"/>
                <a:gd name="connsiteY16" fmla="*/ 378619 h 618811"/>
                <a:gd name="connsiteX17" fmla="*/ 588169 w 669131"/>
                <a:gd name="connsiteY17" fmla="*/ 435769 h 618811"/>
                <a:gd name="connsiteX18" fmla="*/ 514730 w 669131"/>
                <a:gd name="connsiteY18" fmla="*/ 502086 h 618811"/>
                <a:gd name="connsiteX19" fmla="*/ 445294 w 669131"/>
                <a:gd name="connsiteY19" fmla="*/ 540544 h 618811"/>
                <a:gd name="connsiteX20" fmla="*/ 416719 w 669131"/>
                <a:gd name="connsiteY20" fmla="*/ 607219 h 618811"/>
                <a:gd name="connsiteX21" fmla="*/ 362330 w 669131"/>
                <a:gd name="connsiteY21" fmla="*/ 618767 h 618811"/>
                <a:gd name="connsiteX22" fmla="*/ 321469 w 669131"/>
                <a:gd name="connsiteY22" fmla="*/ 597694 h 618811"/>
                <a:gd name="connsiteX23" fmla="*/ 264319 w 669131"/>
                <a:gd name="connsiteY23" fmla="*/ 550069 h 618811"/>
                <a:gd name="connsiteX24" fmla="*/ 130969 w 669131"/>
                <a:gd name="connsiteY24" fmla="*/ 540544 h 618811"/>
                <a:gd name="connsiteX25" fmla="*/ 130969 w 669131"/>
                <a:gd name="connsiteY25" fmla="*/ 311944 h 618811"/>
                <a:gd name="connsiteX26" fmla="*/ 2381 w 669131"/>
                <a:gd name="connsiteY26" fmla="*/ 233362 h 618811"/>
                <a:gd name="connsiteX27" fmla="*/ 0 w 669131"/>
                <a:gd name="connsiteY27" fmla="*/ 1 h 61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69131" h="618811">
                  <a:moveTo>
                    <a:pt x="0" y="1"/>
                  </a:moveTo>
                  <a:lnTo>
                    <a:pt x="245269" y="0"/>
                  </a:lnTo>
                  <a:lnTo>
                    <a:pt x="226219" y="57151"/>
                  </a:lnTo>
                  <a:lnTo>
                    <a:pt x="245269" y="130969"/>
                  </a:lnTo>
                  <a:cubicBezTo>
                    <a:pt x="266827" y="134818"/>
                    <a:pt x="286003" y="152956"/>
                    <a:pt x="307561" y="156805"/>
                  </a:cubicBezTo>
                  <a:lnTo>
                    <a:pt x="378619" y="150019"/>
                  </a:lnTo>
                  <a:cubicBezTo>
                    <a:pt x="389064" y="142756"/>
                    <a:pt x="413798" y="142636"/>
                    <a:pt x="424243" y="135373"/>
                  </a:cubicBezTo>
                  <a:lnTo>
                    <a:pt x="454819" y="83344"/>
                  </a:lnTo>
                  <a:cubicBezTo>
                    <a:pt x="450977" y="64175"/>
                    <a:pt x="461422" y="52149"/>
                    <a:pt x="457580" y="32980"/>
                  </a:cubicBezTo>
                  <a:lnTo>
                    <a:pt x="435769" y="1"/>
                  </a:lnTo>
                  <a:lnTo>
                    <a:pt x="669131" y="7144"/>
                  </a:lnTo>
                  <a:lnTo>
                    <a:pt x="654844" y="102394"/>
                  </a:lnTo>
                  <a:cubicBezTo>
                    <a:pt x="626396" y="141962"/>
                    <a:pt x="607472" y="181530"/>
                    <a:pt x="579024" y="221098"/>
                  </a:cubicBezTo>
                  <a:lnTo>
                    <a:pt x="492919" y="321469"/>
                  </a:lnTo>
                  <a:lnTo>
                    <a:pt x="483394" y="397669"/>
                  </a:lnTo>
                  <a:cubicBezTo>
                    <a:pt x="498602" y="393581"/>
                    <a:pt x="513810" y="379968"/>
                    <a:pt x="529018" y="375880"/>
                  </a:cubicBezTo>
                  <a:lnTo>
                    <a:pt x="578644" y="378619"/>
                  </a:lnTo>
                  <a:lnTo>
                    <a:pt x="588169" y="435769"/>
                  </a:lnTo>
                  <a:cubicBezTo>
                    <a:pt x="562102" y="455493"/>
                    <a:pt x="540797" y="482362"/>
                    <a:pt x="514730" y="502086"/>
                  </a:cubicBezTo>
                  <a:lnTo>
                    <a:pt x="445294" y="540544"/>
                  </a:lnTo>
                  <a:lnTo>
                    <a:pt x="416719" y="607219"/>
                  </a:lnTo>
                  <a:cubicBezTo>
                    <a:pt x="398589" y="606306"/>
                    <a:pt x="380460" y="619680"/>
                    <a:pt x="362330" y="618767"/>
                  </a:cubicBezTo>
                  <a:lnTo>
                    <a:pt x="321469" y="597694"/>
                  </a:lnTo>
                  <a:lnTo>
                    <a:pt x="264319" y="550069"/>
                  </a:lnTo>
                  <a:lnTo>
                    <a:pt x="130969" y="540544"/>
                  </a:lnTo>
                  <a:lnTo>
                    <a:pt x="130969" y="311944"/>
                  </a:lnTo>
                  <a:lnTo>
                    <a:pt x="2381" y="233362"/>
                  </a:lnTo>
                  <a:cubicBezTo>
                    <a:pt x="794" y="151606"/>
                    <a:pt x="1587" y="81757"/>
                    <a:pt x="0" y="1"/>
                  </a:cubicBezTo>
                  <a:close/>
                </a:path>
              </a:pathLst>
            </a:custGeom>
            <a:solidFill>
              <a:srgbClr val="FF008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700"/>
            </a:p>
          </p:txBody>
        </p:sp>
        <p:pic>
          <p:nvPicPr>
            <p:cNvPr id="1049" name="Image 1048">
              <a:extLst>
                <a:ext uri="{FF2B5EF4-FFF2-40B4-BE49-F238E27FC236}">
                  <a16:creationId xmlns:a16="http://schemas.microsoft.com/office/drawing/2014/main" id="{882A2D8D-274B-10BE-B700-A69D9DF42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301652">
              <a:off x="3321605" y="5841866"/>
              <a:ext cx="341757" cy="545275"/>
            </a:xfrm>
            <a:prstGeom prst="rect">
              <a:avLst/>
            </a:prstGeom>
          </p:spPr>
        </p:pic>
      </p:grpSp>
      <p:grpSp>
        <p:nvGrpSpPr>
          <p:cNvPr id="1085" name="Lidocaïne">
            <a:extLst>
              <a:ext uri="{FF2B5EF4-FFF2-40B4-BE49-F238E27FC236}">
                <a16:creationId xmlns:a16="http://schemas.microsoft.com/office/drawing/2014/main" id="{7BA811E5-8ADB-8EED-4778-F40571A4D0C1}"/>
              </a:ext>
            </a:extLst>
          </p:cNvPr>
          <p:cNvGrpSpPr/>
          <p:nvPr/>
        </p:nvGrpSpPr>
        <p:grpSpPr>
          <a:xfrm>
            <a:off x="1195073" y="2300289"/>
            <a:ext cx="1478327" cy="1049529"/>
            <a:chOff x="2181397" y="4633096"/>
            <a:chExt cx="985551" cy="699686"/>
          </a:xfrm>
        </p:grpSpPr>
        <p:grpSp>
          <p:nvGrpSpPr>
            <p:cNvPr id="1084" name="Groupe 1083">
              <a:extLst>
                <a:ext uri="{FF2B5EF4-FFF2-40B4-BE49-F238E27FC236}">
                  <a16:creationId xmlns:a16="http://schemas.microsoft.com/office/drawing/2014/main" id="{528BEA22-FC18-2056-441A-77B60FA60BA2}"/>
                </a:ext>
              </a:extLst>
            </p:cNvPr>
            <p:cNvGrpSpPr/>
            <p:nvPr/>
          </p:nvGrpSpPr>
          <p:grpSpPr>
            <a:xfrm>
              <a:off x="2181397" y="4633096"/>
              <a:ext cx="985551" cy="699686"/>
              <a:chOff x="2181397" y="4633096"/>
              <a:chExt cx="985551" cy="699686"/>
            </a:xfrm>
          </p:grpSpPr>
          <p:sp>
            <p:nvSpPr>
              <p:cNvPr id="45" name="Forme libre 44"/>
              <p:cNvSpPr/>
              <p:nvPr/>
            </p:nvSpPr>
            <p:spPr>
              <a:xfrm>
                <a:off x="2181397" y="4633096"/>
                <a:ext cx="985551" cy="699686"/>
              </a:xfrm>
              <a:custGeom>
                <a:avLst/>
                <a:gdLst>
                  <a:gd name="connsiteX0" fmla="*/ 171450 w 952500"/>
                  <a:gd name="connsiteY0" fmla="*/ 0 h 723900"/>
                  <a:gd name="connsiteX1" fmla="*/ 942975 w 952500"/>
                  <a:gd name="connsiteY1" fmla="*/ 9525 h 723900"/>
                  <a:gd name="connsiteX2" fmla="*/ 942975 w 952500"/>
                  <a:gd name="connsiteY2" fmla="*/ 352425 h 723900"/>
                  <a:gd name="connsiteX3" fmla="*/ 828675 w 952500"/>
                  <a:gd name="connsiteY3" fmla="*/ 295275 h 723900"/>
                  <a:gd name="connsiteX4" fmla="*/ 676275 w 952500"/>
                  <a:gd name="connsiteY4" fmla="*/ 390525 h 723900"/>
                  <a:gd name="connsiteX5" fmla="*/ 733425 w 952500"/>
                  <a:gd name="connsiteY5" fmla="*/ 523875 h 723900"/>
                  <a:gd name="connsiteX6" fmla="*/ 828675 w 952500"/>
                  <a:gd name="connsiteY6" fmla="*/ 561975 h 723900"/>
                  <a:gd name="connsiteX7" fmla="*/ 952500 w 952500"/>
                  <a:gd name="connsiteY7" fmla="*/ 495300 h 723900"/>
                  <a:gd name="connsiteX8" fmla="*/ 952500 w 952500"/>
                  <a:gd name="connsiteY8" fmla="*/ 723900 h 723900"/>
                  <a:gd name="connsiteX9" fmla="*/ 485775 w 952500"/>
                  <a:gd name="connsiteY9" fmla="*/ 714375 h 723900"/>
                  <a:gd name="connsiteX10" fmla="*/ 542925 w 952500"/>
                  <a:gd name="connsiteY10" fmla="*/ 647700 h 723900"/>
                  <a:gd name="connsiteX11" fmla="*/ 561975 w 952500"/>
                  <a:gd name="connsiteY11" fmla="*/ 561975 h 723900"/>
                  <a:gd name="connsiteX12" fmla="*/ 514350 w 952500"/>
                  <a:gd name="connsiteY12" fmla="*/ 476250 h 723900"/>
                  <a:gd name="connsiteX13" fmla="*/ 390525 w 952500"/>
                  <a:gd name="connsiteY13" fmla="*/ 447675 h 723900"/>
                  <a:gd name="connsiteX14" fmla="*/ 304800 w 952500"/>
                  <a:gd name="connsiteY14" fmla="*/ 495300 h 723900"/>
                  <a:gd name="connsiteX15" fmla="*/ 266700 w 952500"/>
                  <a:gd name="connsiteY15" fmla="*/ 438150 h 723900"/>
                  <a:gd name="connsiteX16" fmla="*/ 238125 w 952500"/>
                  <a:gd name="connsiteY16" fmla="*/ 409575 h 723900"/>
                  <a:gd name="connsiteX17" fmla="*/ 123825 w 952500"/>
                  <a:gd name="connsiteY17" fmla="*/ 419100 h 723900"/>
                  <a:gd name="connsiteX18" fmla="*/ 76200 w 952500"/>
                  <a:gd name="connsiteY18" fmla="*/ 419100 h 723900"/>
                  <a:gd name="connsiteX19" fmla="*/ 0 w 952500"/>
                  <a:gd name="connsiteY19" fmla="*/ 333375 h 723900"/>
                  <a:gd name="connsiteX20" fmla="*/ 76200 w 952500"/>
                  <a:gd name="connsiteY20" fmla="*/ 209550 h 723900"/>
                  <a:gd name="connsiteX21" fmla="*/ 133350 w 952500"/>
                  <a:gd name="connsiteY21" fmla="*/ 161925 h 723900"/>
                  <a:gd name="connsiteX22" fmla="*/ 171450 w 952500"/>
                  <a:gd name="connsiteY22" fmla="*/ 0 h 723900"/>
                  <a:gd name="connsiteX0" fmla="*/ 171450 w 976026"/>
                  <a:gd name="connsiteY0" fmla="*/ 0 h 723900"/>
                  <a:gd name="connsiteX1" fmla="*/ 976026 w 976026"/>
                  <a:gd name="connsiteY1" fmla="*/ 2180 h 723900"/>
                  <a:gd name="connsiteX2" fmla="*/ 942975 w 976026"/>
                  <a:gd name="connsiteY2" fmla="*/ 352425 h 723900"/>
                  <a:gd name="connsiteX3" fmla="*/ 828675 w 976026"/>
                  <a:gd name="connsiteY3" fmla="*/ 295275 h 723900"/>
                  <a:gd name="connsiteX4" fmla="*/ 676275 w 976026"/>
                  <a:gd name="connsiteY4" fmla="*/ 390525 h 723900"/>
                  <a:gd name="connsiteX5" fmla="*/ 733425 w 976026"/>
                  <a:gd name="connsiteY5" fmla="*/ 523875 h 723900"/>
                  <a:gd name="connsiteX6" fmla="*/ 828675 w 976026"/>
                  <a:gd name="connsiteY6" fmla="*/ 561975 h 723900"/>
                  <a:gd name="connsiteX7" fmla="*/ 952500 w 976026"/>
                  <a:gd name="connsiteY7" fmla="*/ 495300 h 723900"/>
                  <a:gd name="connsiteX8" fmla="*/ 952500 w 976026"/>
                  <a:gd name="connsiteY8" fmla="*/ 723900 h 723900"/>
                  <a:gd name="connsiteX9" fmla="*/ 485775 w 976026"/>
                  <a:gd name="connsiteY9" fmla="*/ 714375 h 723900"/>
                  <a:gd name="connsiteX10" fmla="*/ 542925 w 976026"/>
                  <a:gd name="connsiteY10" fmla="*/ 647700 h 723900"/>
                  <a:gd name="connsiteX11" fmla="*/ 561975 w 976026"/>
                  <a:gd name="connsiteY11" fmla="*/ 561975 h 723900"/>
                  <a:gd name="connsiteX12" fmla="*/ 514350 w 976026"/>
                  <a:gd name="connsiteY12" fmla="*/ 476250 h 723900"/>
                  <a:gd name="connsiteX13" fmla="*/ 390525 w 976026"/>
                  <a:gd name="connsiteY13" fmla="*/ 447675 h 723900"/>
                  <a:gd name="connsiteX14" fmla="*/ 304800 w 976026"/>
                  <a:gd name="connsiteY14" fmla="*/ 495300 h 723900"/>
                  <a:gd name="connsiteX15" fmla="*/ 266700 w 976026"/>
                  <a:gd name="connsiteY15" fmla="*/ 438150 h 723900"/>
                  <a:gd name="connsiteX16" fmla="*/ 238125 w 976026"/>
                  <a:gd name="connsiteY16" fmla="*/ 409575 h 723900"/>
                  <a:gd name="connsiteX17" fmla="*/ 123825 w 976026"/>
                  <a:gd name="connsiteY17" fmla="*/ 419100 h 723900"/>
                  <a:gd name="connsiteX18" fmla="*/ 76200 w 976026"/>
                  <a:gd name="connsiteY18" fmla="*/ 419100 h 723900"/>
                  <a:gd name="connsiteX19" fmla="*/ 0 w 976026"/>
                  <a:gd name="connsiteY19" fmla="*/ 333375 h 723900"/>
                  <a:gd name="connsiteX20" fmla="*/ 76200 w 976026"/>
                  <a:gd name="connsiteY20" fmla="*/ 209550 h 723900"/>
                  <a:gd name="connsiteX21" fmla="*/ 133350 w 976026"/>
                  <a:gd name="connsiteY21" fmla="*/ 161925 h 723900"/>
                  <a:gd name="connsiteX22" fmla="*/ 171450 w 976026"/>
                  <a:gd name="connsiteY22" fmla="*/ 0 h 723900"/>
                  <a:gd name="connsiteX0" fmla="*/ 171450 w 976026"/>
                  <a:gd name="connsiteY0" fmla="*/ 0 h 723900"/>
                  <a:gd name="connsiteX1" fmla="*/ 976026 w 976026"/>
                  <a:gd name="connsiteY1" fmla="*/ 2180 h 723900"/>
                  <a:gd name="connsiteX2" fmla="*/ 961337 w 976026"/>
                  <a:gd name="connsiteY2" fmla="*/ 352425 h 723900"/>
                  <a:gd name="connsiteX3" fmla="*/ 828675 w 976026"/>
                  <a:gd name="connsiteY3" fmla="*/ 295275 h 723900"/>
                  <a:gd name="connsiteX4" fmla="*/ 676275 w 976026"/>
                  <a:gd name="connsiteY4" fmla="*/ 390525 h 723900"/>
                  <a:gd name="connsiteX5" fmla="*/ 733425 w 976026"/>
                  <a:gd name="connsiteY5" fmla="*/ 523875 h 723900"/>
                  <a:gd name="connsiteX6" fmla="*/ 828675 w 976026"/>
                  <a:gd name="connsiteY6" fmla="*/ 561975 h 723900"/>
                  <a:gd name="connsiteX7" fmla="*/ 952500 w 976026"/>
                  <a:gd name="connsiteY7" fmla="*/ 495300 h 723900"/>
                  <a:gd name="connsiteX8" fmla="*/ 952500 w 976026"/>
                  <a:gd name="connsiteY8" fmla="*/ 723900 h 723900"/>
                  <a:gd name="connsiteX9" fmla="*/ 485775 w 976026"/>
                  <a:gd name="connsiteY9" fmla="*/ 714375 h 723900"/>
                  <a:gd name="connsiteX10" fmla="*/ 542925 w 976026"/>
                  <a:gd name="connsiteY10" fmla="*/ 647700 h 723900"/>
                  <a:gd name="connsiteX11" fmla="*/ 561975 w 976026"/>
                  <a:gd name="connsiteY11" fmla="*/ 561975 h 723900"/>
                  <a:gd name="connsiteX12" fmla="*/ 514350 w 976026"/>
                  <a:gd name="connsiteY12" fmla="*/ 476250 h 723900"/>
                  <a:gd name="connsiteX13" fmla="*/ 390525 w 976026"/>
                  <a:gd name="connsiteY13" fmla="*/ 447675 h 723900"/>
                  <a:gd name="connsiteX14" fmla="*/ 304800 w 976026"/>
                  <a:gd name="connsiteY14" fmla="*/ 495300 h 723900"/>
                  <a:gd name="connsiteX15" fmla="*/ 266700 w 976026"/>
                  <a:gd name="connsiteY15" fmla="*/ 438150 h 723900"/>
                  <a:gd name="connsiteX16" fmla="*/ 238125 w 976026"/>
                  <a:gd name="connsiteY16" fmla="*/ 409575 h 723900"/>
                  <a:gd name="connsiteX17" fmla="*/ 123825 w 976026"/>
                  <a:gd name="connsiteY17" fmla="*/ 419100 h 723900"/>
                  <a:gd name="connsiteX18" fmla="*/ 76200 w 976026"/>
                  <a:gd name="connsiteY18" fmla="*/ 419100 h 723900"/>
                  <a:gd name="connsiteX19" fmla="*/ 0 w 976026"/>
                  <a:gd name="connsiteY19" fmla="*/ 333375 h 723900"/>
                  <a:gd name="connsiteX20" fmla="*/ 76200 w 976026"/>
                  <a:gd name="connsiteY20" fmla="*/ 209550 h 723900"/>
                  <a:gd name="connsiteX21" fmla="*/ 133350 w 976026"/>
                  <a:gd name="connsiteY21" fmla="*/ 161925 h 723900"/>
                  <a:gd name="connsiteX22" fmla="*/ 171450 w 976026"/>
                  <a:gd name="connsiteY22" fmla="*/ 0 h 723900"/>
                  <a:gd name="connsiteX0" fmla="*/ 171450 w 989223"/>
                  <a:gd name="connsiteY0" fmla="*/ 0 h 723900"/>
                  <a:gd name="connsiteX1" fmla="*/ 976026 w 989223"/>
                  <a:gd name="connsiteY1" fmla="*/ 2180 h 723900"/>
                  <a:gd name="connsiteX2" fmla="*/ 961337 w 989223"/>
                  <a:gd name="connsiteY2" fmla="*/ 352425 h 723900"/>
                  <a:gd name="connsiteX3" fmla="*/ 828675 w 989223"/>
                  <a:gd name="connsiteY3" fmla="*/ 295275 h 723900"/>
                  <a:gd name="connsiteX4" fmla="*/ 676275 w 989223"/>
                  <a:gd name="connsiteY4" fmla="*/ 390525 h 723900"/>
                  <a:gd name="connsiteX5" fmla="*/ 733425 w 989223"/>
                  <a:gd name="connsiteY5" fmla="*/ 523875 h 723900"/>
                  <a:gd name="connsiteX6" fmla="*/ 828675 w 989223"/>
                  <a:gd name="connsiteY6" fmla="*/ 561975 h 723900"/>
                  <a:gd name="connsiteX7" fmla="*/ 989223 w 989223"/>
                  <a:gd name="connsiteY7" fmla="*/ 484283 h 723900"/>
                  <a:gd name="connsiteX8" fmla="*/ 952500 w 989223"/>
                  <a:gd name="connsiteY8" fmla="*/ 723900 h 723900"/>
                  <a:gd name="connsiteX9" fmla="*/ 485775 w 989223"/>
                  <a:gd name="connsiteY9" fmla="*/ 714375 h 723900"/>
                  <a:gd name="connsiteX10" fmla="*/ 542925 w 989223"/>
                  <a:gd name="connsiteY10" fmla="*/ 647700 h 723900"/>
                  <a:gd name="connsiteX11" fmla="*/ 561975 w 989223"/>
                  <a:gd name="connsiteY11" fmla="*/ 561975 h 723900"/>
                  <a:gd name="connsiteX12" fmla="*/ 514350 w 989223"/>
                  <a:gd name="connsiteY12" fmla="*/ 476250 h 723900"/>
                  <a:gd name="connsiteX13" fmla="*/ 390525 w 989223"/>
                  <a:gd name="connsiteY13" fmla="*/ 447675 h 723900"/>
                  <a:gd name="connsiteX14" fmla="*/ 304800 w 989223"/>
                  <a:gd name="connsiteY14" fmla="*/ 495300 h 723900"/>
                  <a:gd name="connsiteX15" fmla="*/ 266700 w 989223"/>
                  <a:gd name="connsiteY15" fmla="*/ 438150 h 723900"/>
                  <a:gd name="connsiteX16" fmla="*/ 238125 w 989223"/>
                  <a:gd name="connsiteY16" fmla="*/ 409575 h 723900"/>
                  <a:gd name="connsiteX17" fmla="*/ 123825 w 989223"/>
                  <a:gd name="connsiteY17" fmla="*/ 419100 h 723900"/>
                  <a:gd name="connsiteX18" fmla="*/ 76200 w 989223"/>
                  <a:gd name="connsiteY18" fmla="*/ 419100 h 723900"/>
                  <a:gd name="connsiteX19" fmla="*/ 0 w 989223"/>
                  <a:gd name="connsiteY19" fmla="*/ 333375 h 723900"/>
                  <a:gd name="connsiteX20" fmla="*/ 76200 w 989223"/>
                  <a:gd name="connsiteY20" fmla="*/ 209550 h 723900"/>
                  <a:gd name="connsiteX21" fmla="*/ 133350 w 989223"/>
                  <a:gd name="connsiteY21" fmla="*/ 161925 h 723900"/>
                  <a:gd name="connsiteX22" fmla="*/ 171450 w 989223"/>
                  <a:gd name="connsiteY22" fmla="*/ 0 h 723900"/>
                  <a:gd name="connsiteX0" fmla="*/ 171450 w 989223"/>
                  <a:gd name="connsiteY0" fmla="*/ 0 h 714375"/>
                  <a:gd name="connsiteX1" fmla="*/ 976026 w 989223"/>
                  <a:gd name="connsiteY1" fmla="*/ 2180 h 714375"/>
                  <a:gd name="connsiteX2" fmla="*/ 961337 w 989223"/>
                  <a:gd name="connsiteY2" fmla="*/ 352425 h 714375"/>
                  <a:gd name="connsiteX3" fmla="*/ 828675 w 989223"/>
                  <a:gd name="connsiteY3" fmla="*/ 295275 h 714375"/>
                  <a:gd name="connsiteX4" fmla="*/ 676275 w 989223"/>
                  <a:gd name="connsiteY4" fmla="*/ 390525 h 714375"/>
                  <a:gd name="connsiteX5" fmla="*/ 733425 w 989223"/>
                  <a:gd name="connsiteY5" fmla="*/ 523875 h 714375"/>
                  <a:gd name="connsiteX6" fmla="*/ 828675 w 989223"/>
                  <a:gd name="connsiteY6" fmla="*/ 561975 h 714375"/>
                  <a:gd name="connsiteX7" fmla="*/ 989223 w 989223"/>
                  <a:gd name="connsiteY7" fmla="*/ 484283 h 714375"/>
                  <a:gd name="connsiteX8" fmla="*/ 978206 w 989223"/>
                  <a:gd name="connsiteY8" fmla="*/ 687177 h 714375"/>
                  <a:gd name="connsiteX9" fmla="*/ 485775 w 989223"/>
                  <a:gd name="connsiteY9" fmla="*/ 714375 h 714375"/>
                  <a:gd name="connsiteX10" fmla="*/ 542925 w 989223"/>
                  <a:gd name="connsiteY10" fmla="*/ 647700 h 714375"/>
                  <a:gd name="connsiteX11" fmla="*/ 561975 w 989223"/>
                  <a:gd name="connsiteY11" fmla="*/ 561975 h 714375"/>
                  <a:gd name="connsiteX12" fmla="*/ 514350 w 989223"/>
                  <a:gd name="connsiteY12" fmla="*/ 476250 h 714375"/>
                  <a:gd name="connsiteX13" fmla="*/ 390525 w 989223"/>
                  <a:gd name="connsiteY13" fmla="*/ 447675 h 714375"/>
                  <a:gd name="connsiteX14" fmla="*/ 304800 w 989223"/>
                  <a:gd name="connsiteY14" fmla="*/ 495300 h 714375"/>
                  <a:gd name="connsiteX15" fmla="*/ 266700 w 989223"/>
                  <a:gd name="connsiteY15" fmla="*/ 438150 h 714375"/>
                  <a:gd name="connsiteX16" fmla="*/ 238125 w 989223"/>
                  <a:gd name="connsiteY16" fmla="*/ 409575 h 714375"/>
                  <a:gd name="connsiteX17" fmla="*/ 123825 w 989223"/>
                  <a:gd name="connsiteY17" fmla="*/ 419100 h 714375"/>
                  <a:gd name="connsiteX18" fmla="*/ 76200 w 989223"/>
                  <a:gd name="connsiteY18" fmla="*/ 419100 h 714375"/>
                  <a:gd name="connsiteX19" fmla="*/ 0 w 989223"/>
                  <a:gd name="connsiteY19" fmla="*/ 333375 h 714375"/>
                  <a:gd name="connsiteX20" fmla="*/ 76200 w 989223"/>
                  <a:gd name="connsiteY20" fmla="*/ 209550 h 714375"/>
                  <a:gd name="connsiteX21" fmla="*/ 133350 w 989223"/>
                  <a:gd name="connsiteY21" fmla="*/ 161925 h 714375"/>
                  <a:gd name="connsiteX22" fmla="*/ 171450 w 989223"/>
                  <a:gd name="connsiteY22" fmla="*/ 0 h 714375"/>
                  <a:gd name="connsiteX0" fmla="*/ 171450 w 989223"/>
                  <a:gd name="connsiteY0" fmla="*/ 0 h 699686"/>
                  <a:gd name="connsiteX1" fmla="*/ 976026 w 989223"/>
                  <a:gd name="connsiteY1" fmla="*/ 2180 h 699686"/>
                  <a:gd name="connsiteX2" fmla="*/ 961337 w 989223"/>
                  <a:gd name="connsiteY2" fmla="*/ 352425 h 699686"/>
                  <a:gd name="connsiteX3" fmla="*/ 828675 w 989223"/>
                  <a:gd name="connsiteY3" fmla="*/ 295275 h 699686"/>
                  <a:gd name="connsiteX4" fmla="*/ 676275 w 989223"/>
                  <a:gd name="connsiteY4" fmla="*/ 390525 h 699686"/>
                  <a:gd name="connsiteX5" fmla="*/ 733425 w 989223"/>
                  <a:gd name="connsiteY5" fmla="*/ 523875 h 699686"/>
                  <a:gd name="connsiteX6" fmla="*/ 828675 w 989223"/>
                  <a:gd name="connsiteY6" fmla="*/ 561975 h 699686"/>
                  <a:gd name="connsiteX7" fmla="*/ 989223 w 989223"/>
                  <a:gd name="connsiteY7" fmla="*/ 484283 h 699686"/>
                  <a:gd name="connsiteX8" fmla="*/ 978206 w 989223"/>
                  <a:gd name="connsiteY8" fmla="*/ 687177 h 699686"/>
                  <a:gd name="connsiteX9" fmla="*/ 504136 w 989223"/>
                  <a:gd name="connsiteY9" fmla="*/ 699686 h 699686"/>
                  <a:gd name="connsiteX10" fmla="*/ 542925 w 989223"/>
                  <a:gd name="connsiteY10" fmla="*/ 647700 h 699686"/>
                  <a:gd name="connsiteX11" fmla="*/ 561975 w 989223"/>
                  <a:gd name="connsiteY11" fmla="*/ 561975 h 699686"/>
                  <a:gd name="connsiteX12" fmla="*/ 514350 w 989223"/>
                  <a:gd name="connsiteY12" fmla="*/ 476250 h 699686"/>
                  <a:gd name="connsiteX13" fmla="*/ 390525 w 989223"/>
                  <a:gd name="connsiteY13" fmla="*/ 447675 h 699686"/>
                  <a:gd name="connsiteX14" fmla="*/ 304800 w 989223"/>
                  <a:gd name="connsiteY14" fmla="*/ 495300 h 699686"/>
                  <a:gd name="connsiteX15" fmla="*/ 266700 w 989223"/>
                  <a:gd name="connsiteY15" fmla="*/ 438150 h 699686"/>
                  <a:gd name="connsiteX16" fmla="*/ 238125 w 989223"/>
                  <a:gd name="connsiteY16" fmla="*/ 409575 h 699686"/>
                  <a:gd name="connsiteX17" fmla="*/ 123825 w 989223"/>
                  <a:gd name="connsiteY17" fmla="*/ 419100 h 699686"/>
                  <a:gd name="connsiteX18" fmla="*/ 76200 w 989223"/>
                  <a:gd name="connsiteY18" fmla="*/ 419100 h 699686"/>
                  <a:gd name="connsiteX19" fmla="*/ 0 w 989223"/>
                  <a:gd name="connsiteY19" fmla="*/ 333375 h 699686"/>
                  <a:gd name="connsiteX20" fmla="*/ 76200 w 989223"/>
                  <a:gd name="connsiteY20" fmla="*/ 209550 h 699686"/>
                  <a:gd name="connsiteX21" fmla="*/ 133350 w 989223"/>
                  <a:gd name="connsiteY21" fmla="*/ 161925 h 699686"/>
                  <a:gd name="connsiteX22" fmla="*/ 171450 w 989223"/>
                  <a:gd name="connsiteY22" fmla="*/ 0 h 699686"/>
                  <a:gd name="connsiteX0" fmla="*/ 171450 w 989223"/>
                  <a:gd name="connsiteY0" fmla="*/ 0 h 699686"/>
                  <a:gd name="connsiteX1" fmla="*/ 976026 w 989223"/>
                  <a:gd name="connsiteY1" fmla="*/ 2180 h 699686"/>
                  <a:gd name="connsiteX2" fmla="*/ 961337 w 989223"/>
                  <a:gd name="connsiteY2" fmla="*/ 352425 h 699686"/>
                  <a:gd name="connsiteX3" fmla="*/ 828675 w 989223"/>
                  <a:gd name="connsiteY3" fmla="*/ 295275 h 699686"/>
                  <a:gd name="connsiteX4" fmla="*/ 764410 w 989223"/>
                  <a:gd name="connsiteY4" fmla="*/ 405214 h 699686"/>
                  <a:gd name="connsiteX5" fmla="*/ 733425 w 989223"/>
                  <a:gd name="connsiteY5" fmla="*/ 523875 h 699686"/>
                  <a:gd name="connsiteX6" fmla="*/ 828675 w 989223"/>
                  <a:gd name="connsiteY6" fmla="*/ 561975 h 699686"/>
                  <a:gd name="connsiteX7" fmla="*/ 989223 w 989223"/>
                  <a:gd name="connsiteY7" fmla="*/ 484283 h 699686"/>
                  <a:gd name="connsiteX8" fmla="*/ 978206 w 989223"/>
                  <a:gd name="connsiteY8" fmla="*/ 687177 h 699686"/>
                  <a:gd name="connsiteX9" fmla="*/ 504136 w 989223"/>
                  <a:gd name="connsiteY9" fmla="*/ 699686 h 699686"/>
                  <a:gd name="connsiteX10" fmla="*/ 542925 w 989223"/>
                  <a:gd name="connsiteY10" fmla="*/ 647700 h 699686"/>
                  <a:gd name="connsiteX11" fmla="*/ 561975 w 989223"/>
                  <a:gd name="connsiteY11" fmla="*/ 561975 h 699686"/>
                  <a:gd name="connsiteX12" fmla="*/ 514350 w 989223"/>
                  <a:gd name="connsiteY12" fmla="*/ 476250 h 699686"/>
                  <a:gd name="connsiteX13" fmla="*/ 390525 w 989223"/>
                  <a:gd name="connsiteY13" fmla="*/ 447675 h 699686"/>
                  <a:gd name="connsiteX14" fmla="*/ 304800 w 989223"/>
                  <a:gd name="connsiteY14" fmla="*/ 495300 h 699686"/>
                  <a:gd name="connsiteX15" fmla="*/ 266700 w 989223"/>
                  <a:gd name="connsiteY15" fmla="*/ 438150 h 699686"/>
                  <a:gd name="connsiteX16" fmla="*/ 238125 w 989223"/>
                  <a:gd name="connsiteY16" fmla="*/ 409575 h 699686"/>
                  <a:gd name="connsiteX17" fmla="*/ 123825 w 989223"/>
                  <a:gd name="connsiteY17" fmla="*/ 419100 h 699686"/>
                  <a:gd name="connsiteX18" fmla="*/ 76200 w 989223"/>
                  <a:gd name="connsiteY18" fmla="*/ 419100 h 699686"/>
                  <a:gd name="connsiteX19" fmla="*/ 0 w 989223"/>
                  <a:gd name="connsiteY19" fmla="*/ 333375 h 699686"/>
                  <a:gd name="connsiteX20" fmla="*/ 76200 w 989223"/>
                  <a:gd name="connsiteY20" fmla="*/ 209550 h 699686"/>
                  <a:gd name="connsiteX21" fmla="*/ 133350 w 989223"/>
                  <a:gd name="connsiteY21" fmla="*/ 161925 h 699686"/>
                  <a:gd name="connsiteX22" fmla="*/ 171450 w 989223"/>
                  <a:gd name="connsiteY22" fmla="*/ 0 h 699686"/>
                  <a:gd name="connsiteX0" fmla="*/ 171450 w 989223"/>
                  <a:gd name="connsiteY0" fmla="*/ 0 h 699686"/>
                  <a:gd name="connsiteX1" fmla="*/ 976026 w 989223"/>
                  <a:gd name="connsiteY1" fmla="*/ 2180 h 699686"/>
                  <a:gd name="connsiteX2" fmla="*/ 961337 w 989223"/>
                  <a:gd name="connsiteY2" fmla="*/ 352425 h 699686"/>
                  <a:gd name="connsiteX3" fmla="*/ 828675 w 989223"/>
                  <a:gd name="connsiteY3" fmla="*/ 295275 h 699686"/>
                  <a:gd name="connsiteX4" fmla="*/ 764410 w 989223"/>
                  <a:gd name="connsiteY4" fmla="*/ 405214 h 699686"/>
                  <a:gd name="connsiteX5" fmla="*/ 781165 w 989223"/>
                  <a:gd name="connsiteY5" fmla="*/ 494497 h 699686"/>
                  <a:gd name="connsiteX6" fmla="*/ 828675 w 989223"/>
                  <a:gd name="connsiteY6" fmla="*/ 561975 h 699686"/>
                  <a:gd name="connsiteX7" fmla="*/ 989223 w 989223"/>
                  <a:gd name="connsiteY7" fmla="*/ 484283 h 699686"/>
                  <a:gd name="connsiteX8" fmla="*/ 978206 w 989223"/>
                  <a:gd name="connsiteY8" fmla="*/ 687177 h 699686"/>
                  <a:gd name="connsiteX9" fmla="*/ 504136 w 989223"/>
                  <a:gd name="connsiteY9" fmla="*/ 699686 h 699686"/>
                  <a:gd name="connsiteX10" fmla="*/ 542925 w 989223"/>
                  <a:gd name="connsiteY10" fmla="*/ 647700 h 699686"/>
                  <a:gd name="connsiteX11" fmla="*/ 561975 w 989223"/>
                  <a:gd name="connsiteY11" fmla="*/ 561975 h 699686"/>
                  <a:gd name="connsiteX12" fmla="*/ 514350 w 989223"/>
                  <a:gd name="connsiteY12" fmla="*/ 476250 h 699686"/>
                  <a:gd name="connsiteX13" fmla="*/ 390525 w 989223"/>
                  <a:gd name="connsiteY13" fmla="*/ 447675 h 699686"/>
                  <a:gd name="connsiteX14" fmla="*/ 304800 w 989223"/>
                  <a:gd name="connsiteY14" fmla="*/ 495300 h 699686"/>
                  <a:gd name="connsiteX15" fmla="*/ 266700 w 989223"/>
                  <a:gd name="connsiteY15" fmla="*/ 438150 h 699686"/>
                  <a:gd name="connsiteX16" fmla="*/ 238125 w 989223"/>
                  <a:gd name="connsiteY16" fmla="*/ 409575 h 699686"/>
                  <a:gd name="connsiteX17" fmla="*/ 123825 w 989223"/>
                  <a:gd name="connsiteY17" fmla="*/ 419100 h 699686"/>
                  <a:gd name="connsiteX18" fmla="*/ 76200 w 989223"/>
                  <a:gd name="connsiteY18" fmla="*/ 419100 h 699686"/>
                  <a:gd name="connsiteX19" fmla="*/ 0 w 989223"/>
                  <a:gd name="connsiteY19" fmla="*/ 333375 h 699686"/>
                  <a:gd name="connsiteX20" fmla="*/ 76200 w 989223"/>
                  <a:gd name="connsiteY20" fmla="*/ 209550 h 699686"/>
                  <a:gd name="connsiteX21" fmla="*/ 133350 w 989223"/>
                  <a:gd name="connsiteY21" fmla="*/ 161925 h 699686"/>
                  <a:gd name="connsiteX22" fmla="*/ 171450 w 989223"/>
                  <a:gd name="connsiteY22" fmla="*/ 0 h 699686"/>
                  <a:gd name="connsiteX0" fmla="*/ 171450 w 989223"/>
                  <a:gd name="connsiteY0" fmla="*/ 0 h 699686"/>
                  <a:gd name="connsiteX1" fmla="*/ 976026 w 989223"/>
                  <a:gd name="connsiteY1" fmla="*/ 2180 h 699686"/>
                  <a:gd name="connsiteX2" fmla="*/ 961337 w 989223"/>
                  <a:gd name="connsiteY2" fmla="*/ 352425 h 699686"/>
                  <a:gd name="connsiteX3" fmla="*/ 828675 w 989223"/>
                  <a:gd name="connsiteY3" fmla="*/ 295275 h 699686"/>
                  <a:gd name="connsiteX4" fmla="*/ 764410 w 989223"/>
                  <a:gd name="connsiteY4" fmla="*/ 405214 h 699686"/>
                  <a:gd name="connsiteX5" fmla="*/ 781165 w 989223"/>
                  <a:gd name="connsiteY5" fmla="*/ 494497 h 699686"/>
                  <a:gd name="connsiteX6" fmla="*/ 843365 w 989223"/>
                  <a:gd name="connsiteY6" fmla="*/ 532597 h 699686"/>
                  <a:gd name="connsiteX7" fmla="*/ 989223 w 989223"/>
                  <a:gd name="connsiteY7" fmla="*/ 484283 h 699686"/>
                  <a:gd name="connsiteX8" fmla="*/ 978206 w 989223"/>
                  <a:gd name="connsiteY8" fmla="*/ 687177 h 699686"/>
                  <a:gd name="connsiteX9" fmla="*/ 504136 w 989223"/>
                  <a:gd name="connsiteY9" fmla="*/ 699686 h 699686"/>
                  <a:gd name="connsiteX10" fmla="*/ 542925 w 989223"/>
                  <a:gd name="connsiteY10" fmla="*/ 647700 h 699686"/>
                  <a:gd name="connsiteX11" fmla="*/ 561975 w 989223"/>
                  <a:gd name="connsiteY11" fmla="*/ 561975 h 699686"/>
                  <a:gd name="connsiteX12" fmla="*/ 514350 w 989223"/>
                  <a:gd name="connsiteY12" fmla="*/ 476250 h 699686"/>
                  <a:gd name="connsiteX13" fmla="*/ 390525 w 989223"/>
                  <a:gd name="connsiteY13" fmla="*/ 447675 h 699686"/>
                  <a:gd name="connsiteX14" fmla="*/ 304800 w 989223"/>
                  <a:gd name="connsiteY14" fmla="*/ 495300 h 699686"/>
                  <a:gd name="connsiteX15" fmla="*/ 266700 w 989223"/>
                  <a:gd name="connsiteY15" fmla="*/ 438150 h 699686"/>
                  <a:gd name="connsiteX16" fmla="*/ 238125 w 989223"/>
                  <a:gd name="connsiteY16" fmla="*/ 409575 h 699686"/>
                  <a:gd name="connsiteX17" fmla="*/ 123825 w 989223"/>
                  <a:gd name="connsiteY17" fmla="*/ 419100 h 699686"/>
                  <a:gd name="connsiteX18" fmla="*/ 76200 w 989223"/>
                  <a:gd name="connsiteY18" fmla="*/ 419100 h 699686"/>
                  <a:gd name="connsiteX19" fmla="*/ 0 w 989223"/>
                  <a:gd name="connsiteY19" fmla="*/ 333375 h 699686"/>
                  <a:gd name="connsiteX20" fmla="*/ 76200 w 989223"/>
                  <a:gd name="connsiteY20" fmla="*/ 209550 h 699686"/>
                  <a:gd name="connsiteX21" fmla="*/ 133350 w 989223"/>
                  <a:gd name="connsiteY21" fmla="*/ 161925 h 699686"/>
                  <a:gd name="connsiteX22" fmla="*/ 171450 w 989223"/>
                  <a:gd name="connsiteY22" fmla="*/ 0 h 699686"/>
                  <a:gd name="connsiteX0" fmla="*/ 171450 w 989223"/>
                  <a:gd name="connsiteY0" fmla="*/ 0 h 699686"/>
                  <a:gd name="connsiteX1" fmla="*/ 976026 w 989223"/>
                  <a:gd name="connsiteY1" fmla="*/ 2180 h 699686"/>
                  <a:gd name="connsiteX2" fmla="*/ 961337 w 989223"/>
                  <a:gd name="connsiteY2" fmla="*/ 352425 h 699686"/>
                  <a:gd name="connsiteX3" fmla="*/ 817659 w 989223"/>
                  <a:gd name="connsiteY3" fmla="*/ 309964 h 699686"/>
                  <a:gd name="connsiteX4" fmla="*/ 764410 w 989223"/>
                  <a:gd name="connsiteY4" fmla="*/ 405214 h 699686"/>
                  <a:gd name="connsiteX5" fmla="*/ 781165 w 989223"/>
                  <a:gd name="connsiteY5" fmla="*/ 494497 h 699686"/>
                  <a:gd name="connsiteX6" fmla="*/ 843365 w 989223"/>
                  <a:gd name="connsiteY6" fmla="*/ 532597 h 699686"/>
                  <a:gd name="connsiteX7" fmla="*/ 989223 w 989223"/>
                  <a:gd name="connsiteY7" fmla="*/ 484283 h 699686"/>
                  <a:gd name="connsiteX8" fmla="*/ 978206 w 989223"/>
                  <a:gd name="connsiteY8" fmla="*/ 687177 h 699686"/>
                  <a:gd name="connsiteX9" fmla="*/ 504136 w 989223"/>
                  <a:gd name="connsiteY9" fmla="*/ 699686 h 699686"/>
                  <a:gd name="connsiteX10" fmla="*/ 542925 w 989223"/>
                  <a:gd name="connsiteY10" fmla="*/ 647700 h 699686"/>
                  <a:gd name="connsiteX11" fmla="*/ 561975 w 989223"/>
                  <a:gd name="connsiteY11" fmla="*/ 561975 h 699686"/>
                  <a:gd name="connsiteX12" fmla="*/ 514350 w 989223"/>
                  <a:gd name="connsiteY12" fmla="*/ 476250 h 699686"/>
                  <a:gd name="connsiteX13" fmla="*/ 390525 w 989223"/>
                  <a:gd name="connsiteY13" fmla="*/ 447675 h 699686"/>
                  <a:gd name="connsiteX14" fmla="*/ 304800 w 989223"/>
                  <a:gd name="connsiteY14" fmla="*/ 495300 h 699686"/>
                  <a:gd name="connsiteX15" fmla="*/ 266700 w 989223"/>
                  <a:gd name="connsiteY15" fmla="*/ 438150 h 699686"/>
                  <a:gd name="connsiteX16" fmla="*/ 238125 w 989223"/>
                  <a:gd name="connsiteY16" fmla="*/ 409575 h 699686"/>
                  <a:gd name="connsiteX17" fmla="*/ 123825 w 989223"/>
                  <a:gd name="connsiteY17" fmla="*/ 419100 h 699686"/>
                  <a:gd name="connsiteX18" fmla="*/ 76200 w 989223"/>
                  <a:gd name="connsiteY18" fmla="*/ 419100 h 699686"/>
                  <a:gd name="connsiteX19" fmla="*/ 0 w 989223"/>
                  <a:gd name="connsiteY19" fmla="*/ 333375 h 699686"/>
                  <a:gd name="connsiteX20" fmla="*/ 76200 w 989223"/>
                  <a:gd name="connsiteY20" fmla="*/ 209550 h 699686"/>
                  <a:gd name="connsiteX21" fmla="*/ 133350 w 989223"/>
                  <a:gd name="connsiteY21" fmla="*/ 161925 h 699686"/>
                  <a:gd name="connsiteX22" fmla="*/ 171450 w 989223"/>
                  <a:gd name="connsiteY22" fmla="*/ 0 h 699686"/>
                  <a:gd name="connsiteX0" fmla="*/ 171450 w 989223"/>
                  <a:gd name="connsiteY0" fmla="*/ 0 h 699686"/>
                  <a:gd name="connsiteX1" fmla="*/ 976026 w 989223"/>
                  <a:gd name="connsiteY1" fmla="*/ 2180 h 699686"/>
                  <a:gd name="connsiteX2" fmla="*/ 961337 w 989223"/>
                  <a:gd name="connsiteY2" fmla="*/ 352425 h 699686"/>
                  <a:gd name="connsiteX3" fmla="*/ 821331 w 989223"/>
                  <a:gd name="connsiteY3" fmla="*/ 328326 h 699686"/>
                  <a:gd name="connsiteX4" fmla="*/ 764410 w 989223"/>
                  <a:gd name="connsiteY4" fmla="*/ 405214 h 699686"/>
                  <a:gd name="connsiteX5" fmla="*/ 781165 w 989223"/>
                  <a:gd name="connsiteY5" fmla="*/ 494497 h 699686"/>
                  <a:gd name="connsiteX6" fmla="*/ 843365 w 989223"/>
                  <a:gd name="connsiteY6" fmla="*/ 532597 h 699686"/>
                  <a:gd name="connsiteX7" fmla="*/ 989223 w 989223"/>
                  <a:gd name="connsiteY7" fmla="*/ 484283 h 699686"/>
                  <a:gd name="connsiteX8" fmla="*/ 978206 w 989223"/>
                  <a:gd name="connsiteY8" fmla="*/ 687177 h 699686"/>
                  <a:gd name="connsiteX9" fmla="*/ 504136 w 989223"/>
                  <a:gd name="connsiteY9" fmla="*/ 699686 h 699686"/>
                  <a:gd name="connsiteX10" fmla="*/ 542925 w 989223"/>
                  <a:gd name="connsiteY10" fmla="*/ 647700 h 699686"/>
                  <a:gd name="connsiteX11" fmla="*/ 561975 w 989223"/>
                  <a:gd name="connsiteY11" fmla="*/ 561975 h 699686"/>
                  <a:gd name="connsiteX12" fmla="*/ 514350 w 989223"/>
                  <a:gd name="connsiteY12" fmla="*/ 476250 h 699686"/>
                  <a:gd name="connsiteX13" fmla="*/ 390525 w 989223"/>
                  <a:gd name="connsiteY13" fmla="*/ 447675 h 699686"/>
                  <a:gd name="connsiteX14" fmla="*/ 304800 w 989223"/>
                  <a:gd name="connsiteY14" fmla="*/ 495300 h 699686"/>
                  <a:gd name="connsiteX15" fmla="*/ 266700 w 989223"/>
                  <a:gd name="connsiteY15" fmla="*/ 438150 h 699686"/>
                  <a:gd name="connsiteX16" fmla="*/ 238125 w 989223"/>
                  <a:gd name="connsiteY16" fmla="*/ 409575 h 699686"/>
                  <a:gd name="connsiteX17" fmla="*/ 123825 w 989223"/>
                  <a:gd name="connsiteY17" fmla="*/ 419100 h 699686"/>
                  <a:gd name="connsiteX18" fmla="*/ 76200 w 989223"/>
                  <a:gd name="connsiteY18" fmla="*/ 419100 h 699686"/>
                  <a:gd name="connsiteX19" fmla="*/ 0 w 989223"/>
                  <a:gd name="connsiteY19" fmla="*/ 333375 h 699686"/>
                  <a:gd name="connsiteX20" fmla="*/ 76200 w 989223"/>
                  <a:gd name="connsiteY20" fmla="*/ 209550 h 699686"/>
                  <a:gd name="connsiteX21" fmla="*/ 133350 w 989223"/>
                  <a:gd name="connsiteY21" fmla="*/ 161925 h 699686"/>
                  <a:gd name="connsiteX22" fmla="*/ 171450 w 989223"/>
                  <a:gd name="connsiteY22" fmla="*/ 0 h 699686"/>
                  <a:gd name="connsiteX0" fmla="*/ 171450 w 989223"/>
                  <a:gd name="connsiteY0" fmla="*/ 0 h 699686"/>
                  <a:gd name="connsiteX1" fmla="*/ 976026 w 989223"/>
                  <a:gd name="connsiteY1" fmla="*/ 2180 h 699686"/>
                  <a:gd name="connsiteX2" fmla="*/ 961337 w 989223"/>
                  <a:gd name="connsiteY2" fmla="*/ 352425 h 699686"/>
                  <a:gd name="connsiteX3" fmla="*/ 821331 w 989223"/>
                  <a:gd name="connsiteY3" fmla="*/ 328326 h 699686"/>
                  <a:gd name="connsiteX4" fmla="*/ 764410 w 989223"/>
                  <a:gd name="connsiteY4" fmla="*/ 405214 h 699686"/>
                  <a:gd name="connsiteX5" fmla="*/ 781165 w 989223"/>
                  <a:gd name="connsiteY5" fmla="*/ 494497 h 699686"/>
                  <a:gd name="connsiteX6" fmla="*/ 876416 w 989223"/>
                  <a:gd name="connsiteY6" fmla="*/ 532597 h 699686"/>
                  <a:gd name="connsiteX7" fmla="*/ 989223 w 989223"/>
                  <a:gd name="connsiteY7" fmla="*/ 484283 h 699686"/>
                  <a:gd name="connsiteX8" fmla="*/ 978206 w 989223"/>
                  <a:gd name="connsiteY8" fmla="*/ 687177 h 699686"/>
                  <a:gd name="connsiteX9" fmla="*/ 504136 w 989223"/>
                  <a:gd name="connsiteY9" fmla="*/ 699686 h 699686"/>
                  <a:gd name="connsiteX10" fmla="*/ 542925 w 989223"/>
                  <a:gd name="connsiteY10" fmla="*/ 647700 h 699686"/>
                  <a:gd name="connsiteX11" fmla="*/ 561975 w 989223"/>
                  <a:gd name="connsiteY11" fmla="*/ 561975 h 699686"/>
                  <a:gd name="connsiteX12" fmla="*/ 514350 w 989223"/>
                  <a:gd name="connsiteY12" fmla="*/ 476250 h 699686"/>
                  <a:gd name="connsiteX13" fmla="*/ 390525 w 989223"/>
                  <a:gd name="connsiteY13" fmla="*/ 447675 h 699686"/>
                  <a:gd name="connsiteX14" fmla="*/ 304800 w 989223"/>
                  <a:gd name="connsiteY14" fmla="*/ 495300 h 699686"/>
                  <a:gd name="connsiteX15" fmla="*/ 266700 w 989223"/>
                  <a:gd name="connsiteY15" fmla="*/ 438150 h 699686"/>
                  <a:gd name="connsiteX16" fmla="*/ 238125 w 989223"/>
                  <a:gd name="connsiteY16" fmla="*/ 409575 h 699686"/>
                  <a:gd name="connsiteX17" fmla="*/ 123825 w 989223"/>
                  <a:gd name="connsiteY17" fmla="*/ 419100 h 699686"/>
                  <a:gd name="connsiteX18" fmla="*/ 76200 w 989223"/>
                  <a:gd name="connsiteY18" fmla="*/ 419100 h 699686"/>
                  <a:gd name="connsiteX19" fmla="*/ 0 w 989223"/>
                  <a:gd name="connsiteY19" fmla="*/ 333375 h 699686"/>
                  <a:gd name="connsiteX20" fmla="*/ 76200 w 989223"/>
                  <a:gd name="connsiteY20" fmla="*/ 209550 h 699686"/>
                  <a:gd name="connsiteX21" fmla="*/ 133350 w 989223"/>
                  <a:gd name="connsiteY21" fmla="*/ 161925 h 699686"/>
                  <a:gd name="connsiteX22" fmla="*/ 171450 w 989223"/>
                  <a:gd name="connsiteY22" fmla="*/ 0 h 699686"/>
                  <a:gd name="connsiteX0" fmla="*/ 171450 w 989223"/>
                  <a:gd name="connsiteY0" fmla="*/ 0 h 699686"/>
                  <a:gd name="connsiteX1" fmla="*/ 976026 w 989223"/>
                  <a:gd name="connsiteY1" fmla="*/ 2180 h 699686"/>
                  <a:gd name="connsiteX2" fmla="*/ 961337 w 989223"/>
                  <a:gd name="connsiteY2" fmla="*/ 352425 h 699686"/>
                  <a:gd name="connsiteX3" fmla="*/ 821331 w 989223"/>
                  <a:gd name="connsiteY3" fmla="*/ 328326 h 699686"/>
                  <a:gd name="connsiteX4" fmla="*/ 764410 w 989223"/>
                  <a:gd name="connsiteY4" fmla="*/ 405214 h 699686"/>
                  <a:gd name="connsiteX5" fmla="*/ 781165 w 989223"/>
                  <a:gd name="connsiteY5" fmla="*/ 494497 h 699686"/>
                  <a:gd name="connsiteX6" fmla="*/ 876416 w 989223"/>
                  <a:gd name="connsiteY6" fmla="*/ 532597 h 699686"/>
                  <a:gd name="connsiteX7" fmla="*/ 989223 w 989223"/>
                  <a:gd name="connsiteY7" fmla="*/ 484283 h 699686"/>
                  <a:gd name="connsiteX8" fmla="*/ 978206 w 989223"/>
                  <a:gd name="connsiteY8" fmla="*/ 687177 h 699686"/>
                  <a:gd name="connsiteX9" fmla="*/ 504136 w 989223"/>
                  <a:gd name="connsiteY9" fmla="*/ 699686 h 699686"/>
                  <a:gd name="connsiteX10" fmla="*/ 542925 w 989223"/>
                  <a:gd name="connsiteY10" fmla="*/ 647700 h 699686"/>
                  <a:gd name="connsiteX11" fmla="*/ 561975 w 989223"/>
                  <a:gd name="connsiteY11" fmla="*/ 561975 h 699686"/>
                  <a:gd name="connsiteX12" fmla="*/ 514350 w 989223"/>
                  <a:gd name="connsiteY12" fmla="*/ 476250 h 699686"/>
                  <a:gd name="connsiteX13" fmla="*/ 390525 w 989223"/>
                  <a:gd name="connsiteY13" fmla="*/ 447675 h 699686"/>
                  <a:gd name="connsiteX14" fmla="*/ 304800 w 989223"/>
                  <a:gd name="connsiteY14" fmla="*/ 495300 h 699686"/>
                  <a:gd name="connsiteX15" fmla="*/ 266700 w 989223"/>
                  <a:gd name="connsiteY15" fmla="*/ 438150 h 699686"/>
                  <a:gd name="connsiteX16" fmla="*/ 238125 w 989223"/>
                  <a:gd name="connsiteY16" fmla="*/ 409575 h 699686"/>
                  <a:gd name="connsiteX17" fmla="*/ 123825 w 989223"/>
                  <a:gd name="connsiteY17" fmla="*/ 419100 h 699686"/>
                  <a:gd name="connsiteX18" fmla="*/ 76200 w 989223"/>
                  <a:gd name="connsiteY18" fmla="*/ 419100 h 699686"/>
                  <a:gd name="connsiteX19" fmla="*/ 0 w 989223"/>
                  <a:gd name="connsiteY19" fmla="*/ 333375 h 699686"/>
                  <a:gd name="connsiteX20" fmla="*/ 76200 w 989223"/>
                  <a:gd name="connsiteY20" fmla="*/ 209550 h 699686"/>
                  <a:gd name="connsiteX21" fmla="*/ 133350 w 989223"/>
                  <a:gd name="connsiteY21" fmla="*/ 161925 h 699686"/>
                  <a:gd name="connsiteX22" fmla="*/ 171450 w 989223"/>
                  <a:gd name="connsiteY22" fmla="*/ 0 h 699686"/>
                  <a:gd name="connsiteX0" fmla="*/ 171450 w 989223"/>
                  <a:gd name="connsiteY0" fmla="*/ 0 h 699686"/>
                  <a:gd name="connsiteX1" fmla="*/ 976026 w 989223"/>
                  <a:gd name="connsiteY1" fmla="*/ 2180 h 699686"/>
                  <a:gd name="connsiteX2" fmla="*/ 961337 w 989223"/>
                  <a:gd name="connsiteY2" fmla="*/ 352425 h 699686"/>
                  <a:gd name="connsiteX3" fmla="*/ 821331 w 989223"/>
                  <a:gd name="connsiteY3" fmla="*/ 328326 h 699686"/>
                  <a:gd name="connsiteX4" fmla="*/ 767470 w 989223"/>
                  <a:gd name="connsiteY4" fmla="*/ 367415 h 699686"/>
                  <a:gd name="connsiteX5" fmla="*/ 764410 w 989223"/>
                  <a:gd name="connsiteY5" fmla="*/ 405214 h 699686"/>
                  <a:gd name="connsiteX6" fmla="*/ 781165 w 989223"/>
                  <a:gd name="connsiteY6" fmla="*/ 494497 h 699686"/>
                  <a:gd name="connsiteX7" fmla="*/ 876416 w 989223"/>
                  <a:gd name="connsiteY7" fmla="*/ 532597 h 699686"/>
                  <a:gd name="connsiteX8" fmla="*/ 989223 w 989223"/>
                  <a:gd name="connsiteY8" fmla="*/ 484283 h 699686"/>
                  <a:gd name="connsiteX9" fmla="*/ 978206 w 989223"/>
                  <a:gd name="connsiteY9" fmla="*/ 687177 h 699686"/>
                  <a:gd name="connsiteX10" fmla="*/ 504136 w 989223"/>
                  <a:gd name="connsiteY10" fmla="*/ 699686 h 699686"/>
                  <a:gd name="connsiteX11" fmla="*/ 542925 w 989223"/>
                  <a:gd name="connsiteY11" fmla="*/ 647700 h 699686"/>
                  <a:gd name="connsiteX12" fmla="*/ 561975 w 989223"/>
                  <a:gd name="connsiteY12" fmla="*/ 561975 h 699686"/>
                  <a:gd name="connsiteX13" fmla="*/ 514350 w 989223"/>
                  <a:gd name="connsiteY13" fmla="*/ 476250 h 699686"/>
                  <a:gd name="connsiteX14" fmla="*/ 390525 w 989223"/>
                  <a:gd name="connsiteY14" fmla="*/ 447675 h 699686"/>
                  <a:gd name="connsiteX15" fmla="*/ 304800 w 989223"/>
                  <a:gd name="connsiteY15" fmla="*/ 495300 h 699686"/>
                  <a:gd name="connsiteX16" fmla="*/ 266700 w 989223"/>
                  <a:gd name="connsiteY16" fmla="*/ 438150 h 699686"/>
                  <a:gd name="connsiteX17" fmla="*/ 238125 w 989223"/>
                  <a:gd name="connsiteY17" fmla="*/ 409575 h 699686"/>
                  <a:gd name="connsiteX18" fmla="*/ 123825 w 989223"/>
                  <a:gd name="connsiteY18" fmla="*/ 419100 h 699686"/>
                  <a:gd name="connsiteX19" fmla="*/ 76200 w 989223"/>
                  <a:gd name="connsiteY19" fmla="*/ 419100 h 699686"/>
                  <a:gd name="connsiteX20" fmla="*/ 0 w 989223"/>
                  <a:gd name="connsiteY20" fmla="*/ 333375 h 699686"/>
                  <a:gd name="connsiteX21" fmla="*/ 76200 w 989223"/>
                  <a:gd name="connsiteY21" fmla="*/ 209550 h 699686"/>
                  <a:gd name="connsiteX22" fmla="*/ 133350 w 989223"/>
                  <a:gd name="connsiteY22" fmla="*/ 161925 h 699686"/>
                  <a:gd name="connsiteX23" fmla="*/ 171450 w 989223"/>
                  <a:gd name="connsiteY23" fmla="*/ 0 h 699686"/>
                  <a:gd name="connsiteX0" fmla="*/ 171450 w 989223"/>
                  <a:gd name="connsiteY0" fmla="*/ 0 h 699686"/>
                  <a:gd name="connsiteX1" fmla="*/ 976026 w 989223"/>
                  <a:gd name="connsiteY1" fmla="*/ 2180 h 699686"/>
                  <a:gd name="connsiteX2" fmla="*/ 961337 w 989223"/>
                  <a:gd name="connsiteY2" fmla="*/ 352425 h 699686"/>
                  <a:gd name="connsiteX3" fmla="*/ 884983 w 989223"/>
                  <a:gd name="connsiteY3" fmla="*/ 319675 h 699686"/>
                  <a:gd name="connsiteX4" fmla="*/ 821331 w 989223"/>
                  <a:gd name="connsiteY4" fmla="*/ 328326 h 699686"/>
                  <a:gd name="connsiteX5" fmla="*/ 767470 w 989223"/>
                  <a:gd name="connsiteY5" fmla="*/ 367415 h 699686"/>
                  <a:gd name="connsiteX6" fmla="*/ 764410 w 989223"/>
                  <a:gd name="connsiteY6" fmla="*/ 405214 h 699686"/>
                  <a:gd name="connsiteX7" fmla="*/ 781165 w 989223"/>
                  <a:gd name="connsiteY7" fmla="*/ 494497 h 699686"/>
                  <a:gd name="connsiteX8" fmla="*/ 876416 w 989223"/>
                  <a:gd name="connsiteY8" fmla="*/ 532597 h 699686"/>
                  <a:gd name="connsiteX9" fmla="*/ 989223 w 989223"/>
                  <a:gd name="connsiteY9" fmla="*/ 484283 h 699686"/>
                  <a:gd name="connsiteX10" fmla="*/ 978206 w 989223"/>
                  <a:gd name="connsiteY10" fmla="*/ 687177 h 699686"/>
                  <a:gd name="connsiteX11" fmla="*/ 504136 w 989223"/>
                  <a:gd name="connsiteY11" fmla="*/ 699686 h 699686"/>
                  <a:gd name="connsiteX12" fmla="*/ 542925 w 989223"/>
                  <a:gd name="connsiteY12" fmla="*/ 647700 h 699686"/>
                  <a:gd name="connsiteX13" fmla="*/ 561975 w 989223"/>
                  <a:gd name="connsiteY13" fmla="*/ 561975 h 699686"/>
                  <a:gd name="connsiteX14" fmla="*/ 514350 w 989223"/>
                  <a:gd name="connsiteY14" fmla="*/ 476250 h 699686"/>
                  <a:gd name="connsiteX15" fmla="*/ 390525 w 989223"/>
                  <a:gd name="connsiteY15" fmla="*/ 447675 h 699686"/>
                  <a:gd name="connsiteX16" fmla="*/ 304800 w 989223"/>
                  <a:gd name="connsiteY16" fmla="*/ 495300 h 699686"/>
                  <a:gd name="connsiteX17" fmla="*/ 266700 w 989223"/>
                  <a:gd name="connsiteY17" fmla="*/ 438150 h 699686"/>
                  <a:gd name="connsiteX18" fmla="*/ 238125 w 989223"/>
                  <a:gd name="connsiteY18" fmla="*/ 409575 h 699686"/>
                  <a:gd name="connsiteX19" fmla="*/ 123825 w 989223"/>
                  <a:gd name="connsiteY19" fmla="*/ 419100 h 699686"/>
                  <a:gd name="connsiteX20" fmla="*/ 76200 w 989223"/>
                  <a:gd name="connsiteY20" fmla="*/ 419100 h 699686"/>
                  <a:gd name="connsiteX21" fmla="*/ 0 w 989223"/>
                  <a:gd name="connsiteY21" fmla="*/ 333375 h 699686"/>
                  <a:gd name="connsiteX22" fmla="*/ 76200 w 989223"/>
                  <a:gd name="connsiteY22" fmla="*/ 209550 h 699686"/>
                  <a:gd name="connsiteX23" fmla="*/ 133350 w 989223"/>
                  <a:gd name="connsiteY23" fmla="*/ 161925 h 699686"/>
                  <a:gd name="connsiteX24" fmla="*/ 171450 w 989223"/>
                  <a:gd name="connsiteY24" fmla="*/ 0 h 699686"/>
                  <a:gd name="connsiteX0" fmla="*/ 171450 w 989223"/>
                  <a:gd name="connsiteY0" fmla="*/ 0 h 699686"/>
                  <a:gd name="connsiteX1" fmla="*/ 976026 w 989223"/>
                  <a:gd name="connsiteY1" fmla="*/ 2180 h 699686"/>
                  <a:gd name="connsiteX2" fmla="*/ 961337 w 989223"/>
                  <a:gd name="connsiteY2" fmla="*/ 352425 h 699686"/>
                  <a:gd name="connsiteX3" fmla="*/ 884983 w 989223"/>
                  <a:gd name="connsiteY3" fmla="*/ 319675 h 699686"/>
                  <a:gd name="connsiteX4" fmla="*/ 821331 w 989223"/>
                  <a:gd name="connsiteY4" fmla="*/ 328326 h 699686"/>
                  <a:gd name="connsiteX5" fmla="*/ 767470 w 989223"/>
                  <a:gd name="connsiteY5" fmla="*/ 367415 h 699686"/>
                  <a:gd name="connsiteX6" fmla="*/ 764410 w 989223"/>
                  <a:gd name="connsiteY6" fmla="*/ 405214 h 699686"/>
                  <a:gd name="connsiteX7" fmla="*/ 781165 w 989223"/>
                  <a:gd name="connsiteY7" fmla="*/ 494497 h 699686"/>
                  <a:gd name="connsiteX8" fmla="*/ 876416 w 989223"/>
                  <a:gd name="connsiteY8" fmla="*/ 532597 h 699686"/>
                  <a:gd name="connsiteX9" fmla="*/ 989223 w 989223"/>
                  <a:gd name="connsiteY9" fmla="*/ 484283 h 699686"/>
                  <a:gd name="connsiteX10" fmla="*/ 978206 w 989223"/>
                  <a:gd name="connsiteY10" fmla="*/ 687177 h 699686"/>
                  <a:gd name="connsiteX11" fmla="*/ 504136 w 989223"/>
                  <a:gd name="connsiteY11" fmla="*/ 699686 h 699686"/>
                  <a:gd name="connsiteX12" fmla="*/ 542925 w 989223"/>
                  <a:gd name="connsiteY12" fmla="*/ 647700 h 699686"/>
                  <a:gd name="connsiteX13" fmla="*/ 561975 w 989223"/>
                  <a:gd name="connsiteY13" fmla="*/ 561975 h 699686"/>
                  <a:gd name="connsiteX14" fmla="*/ 514350 w 989223"/>
                  <a:gd name="connsiteY14" fmla="*/ 476250 h 699686"/>
                  <a:gd name="connsiteX15" fmla="*/ 458998 w 989223"/>
                  <a:gd name="connsiteY15" fmla="*/ 440861 h 699686"/>
                  <a:gd name="connsiteX16" fmla="*/ 390525 w 989223"/>
                  <a:gd name="connsiteY16" fmla="*/ 447675 h 699686"/>
                  <a:gd name="connsiteX17" fmla="*/ 304800 w 989223"/>
                  <a:gd name="connsiteY17" fmla="*/ 495300 h 699686"/>
                  <a:gd name="connsiteX18" fmla="*/ 266700 w 989223"/>
                  <a:gd name="connsiteY18" fmla="*/ 438150 h 699686"/>
                  <a:gd name="connsiteX19" fmla="*/ 238125 w 989223"/>
                  <a:gd name="connsiteY19" fmla="*/ 409575 h 699686"/>
                  <a:gd name="connsiteX20" fmla="*/ 123825 w 989223"/>
                  <a:gd name="connsiteY20" fmla="*/ 419100 h 699686"/>
                  <a:gd name="connsiteX21" fmla="*/ 76200 w 989223"/>
                  <a:gd name="connsiteY21" fmla="*/ 419100 h 699686"/>
                  <a:gd name="connsiteX22" fmla="*/ 0 w 989223"/>
                  <a:gd name="connsiteY22" fmla="*/ 333375 h 699686"/>
                  <a:gd name="connsiteX23" fmla="*/ 76200 w 989223"/>
                  <a:gd name="connsiteY23" fmla="*/ 209550 h 699686"/>
                  <a:gd name="connsiteX24" fmla="*/ 133350 w 989223"/>
                  <a:gd name="connsiteY24" fmla="*/ 161925 h 699686"/>
                  <a:gd name="connsiteX25" fmla="*/ 171450 w 989223"/>
                  <a:gd name="connsiteY25" fmla="*/ 0 h 699686"/>
                  <a:gd name="connsiteX0" fmla="*/ 171450 w 989223"/>
                  <a:gd name="connsiteY0" fmla="*/ 0 h 699686"/>
                  <a:gd name="connsiteX1" fmla="*/ 976026 w 989223"/>
                  <a:gd name="connsiteY1" fmla="*/ 2180 h 699686"/>
                  <a:gd name="connsiteX2" fmla="*/ 961337 w 989223"/>
                  <a:gd name="connsiteY2" fmla="*/ 352425 h 699686"/>
                  <a:gd name="connsiteX3" fmla="*/ 884983 w 989223"/>
                  <a:gd name="connsiteY3" fmla="*/ 319675 h 699686"/>
                  <a:gd name="connsiteX4" fmla="*/ 821331 w 989223"/>
                  <a:gd name="connsiteY4" fmla="*/ 328326 h 699686"/>
                  <a:gd name="connsiteX5" fmla="*/ 767470 w 989223"/>
                  <a:gd name="connsiteY5" fmla="*/ 367415 h 699686"/>
                  <a:gd name="connsiteX6" fmla="*/ 764410 w 989223"/>
                  <a:gd name="connsiteY6" fmla="*/ 405214 h 699686"/>
                  <a:gd name="connsiteX7" fmla="*/ 781165 w 989223"/>
                  <a:gd name="connsiteY7" fmla="*/ 494497 h 699686"/>
                  <a:gd name="connsiteX8" fmla="*/ 876416 w 989223"/>
                  <a:gd name="connsiteY8" fmla="*/ 532597 h 699686"/>
                  <a:gd name="connsiteX9" fmla="*/ 989223 w 989223"/>
                  <a:gd name="connsiteY9" fmla="*/ 484283 h 699686"/>
                  <a:gd name="connsiteX10" fmla="*/ 978206 w 989223"/>
                  <a:gd name="connsiteY10" fmla="*/ 687177 h 699686"/>
                  <a:gd name="connsiteX11" fmla="*/ 504136 w 989223"/>
                  <a:gd name="connsiteY11" fmla="*/ 699686 h 699686"/>
                  <a:gd name="connsiteX12" fmla="*/ 542925 w 989223"/>
                  <a:gd name="connsiteY12" fmla="*/ 647700 h 699686"/>
                  <a:gd name="connsiteX13" fmla="*/ 561975 w 989223"/>
                  <a:gd name="connsiteY13" fmla="*/ 561975 h 699686"/>
                  <a:gd name="connsiteX14" fmla="*/ 554477 w 989223"/>
                  <a:gd name="connsiteY14" fmla="*/ 514307 h 699686"/>
                  <a:gd name="connsiteX15" fmla="*/ 514350 w 989223"/>
                  <a:gd name="connsiteY15" fmla="*/ 476250 h 699686"/>
                  <a:gd name="connsiteX16" fmla="*/ 458998 w 989223"/>
                  <a:gd name="connsiteY16" fmla="*/ 440861 h 699686"/>
                  <a:gd name="connsiteX17" fmla="*/ 390525 w 989223"/>
                  <a:gd name="connsiteY17" fmla="*/ 447675 h 699686"/>
                  <a:gd name="connsiteX18" fmla="*/ 304800 w 989223"/>
                  <a:gd name="connsiteY18" fmla="*/ 495300 h 699686"/>
                  <a:gd name="connsiteX19" fmla="*/ 266700 w 989223"/>
                  <a:gd name="connsiteY19" fmla="*/ 438150 h 699686"/>
                  <a:gd name="connsiteX20" fmla="*/ 238125 w 989223"/>
                  <a:gd name="connsiteY20" fmla="*/ 409575 h 699686"/>
                  <a:gd name="connsiteX21" fmla="*/ 123825 w 989223"/>
                  <a:gd name="connsiteY21" fmla="*/ 419100 h 699686"/>
                  <a:gd name="connsiteX22" fmla="*/ 76200 w 989223"/>
                  <a:gd name="connsiteY22" fmla="*/ 419100 h 699686"/>
                  <a:gd name="connsiteX23" fmla="*/ 0 w 989223"/>
                  <a:gd name="connsiteY23" fmla="*/ 333375 h 699686"/>
                  <a:gd name="connsiteX24" fmla="*/ 76200 w 989223"/>
                  <a:gd name="connsiteY24" fmla="*/ 209550 h 699686"/>
                  <a:gd name="connsiteX25" fmla="*/ 133350 w 989223"/>
                  <a:gd name="connsiteY25" fmla="*/ 161925 h 699686"/>
                  <a:gd name="connsiteX26" fmla="*/ 171450 w 989223"/>
                  <a:gd name="connsiteY26" fmla="*/ 0 h 699686"/>
                  <a:gd name="connsiteX0" fmla="*/ 167778 w 985551"/>
                  <a:gd name="connsiteY0" fmla="*/ 0 h 699686"/>
                  <a:gd name="connsiteX1" fmla="*/ 972354 w 985551"/>
                  <a:gd name="connsiteY1" fmla="*/ 2180 h 699686"/>
                  <a:gd name="connsiteX2" fmla="*/ 957665 w 985551"/>
                  <a:gd name="connsiteY2" fmla="*/ 352425 h 699686"/>
                  <a:gd name="connsiteX3" fmla="*/ 881311 w 985551"/>
                  <a:gd name="connsiteY3" fmla="*/ 319675 h 699686"/>
                  <a:gd name="connsiteX4" fmla="*/ 817659 w 985551"/>
                  <a:gd name="connsiteY4" fmla="*/ 328326 h 699686"/>
                  <a:gd name="connsiteX5" fmla="*/ 763798 w 985551"/>
                  <a:gd name="connsiteY5" fmla="*/ 367415 h 699686"/>
                  <a:gd name="connsiteX6" fmla="*/ 760738 w 985551"/>
                  <a:gd name="connsiteY6" fmla="*/ 405214 h 699686"/>
                  <a:gd name="connsiteX7" fmla="*/ 777493 w 985551"/>
                  <a:gd name="connsiteY7" fmla="*/ 494497 h 699686"/>
                  <a:gd name="connsiteX8" fmla="*/ 872744 w 985551"/>
                  <a:gd name="connsiteY8" fmla="*/ 532597 h 699686"/>
                  <a:gd name="connsiteX9" fmla="*/ 985551 w 985551"/>
                  <a:gd name="connsiteY9" fmla="*/ 484283 h 699686"/>
                  <a:gd name="connsiteX10" fmla="*/ 974534 w 985551"/>
                  <a:gd name="connsiteY10" fmla="*/ 687177 h 699686"/>
                  <a:gd name="connsiteX11" fmla="*/ 500464 w 985551"/>
                  <a:gd name="connsiteY11" fmla="*/ 699686 h 699686"/>
                  <a:gd name="connsiteX12" fmla="*/ 539253 w 985551"/>
                  <a:gd name="connsiteY12" fmla="*/ 647700 h 699686"/>
                  <a:gd name="connsiteX13" fmla="*/ 558303 w 985551"/>
                  <a:gd name="connsiteY13" fmla="*/ 561975 h 699686"/>
                  <a:gd name="connsiteX14" fmla="*/ 550805 w 985551"/>
                  <a:gd name="connsiteY14" fmla="*/ 514307 h 699686"/>
                  <a:gd name="connsiteX15" fmla="*/ 510678 w 985551"/>
                  <a:gd name="connsiteY15" fmla="*/ 476250 h 699686"/>
                  <a:gd name="connsiteX16" fmla="*/ 455326 w 985551"/>
                  <a:gd name="connsiteY16" fmla="*/ 440861 h 699686"/>
                  <a:gd name="connsiteX17" fmla="*/ 386853 w 985551"/>
                  <a:gd name="connsiteY17" fmla="*/ 447675 h 699686"/>
                  <a:gd name="connsiteX18" fmla="*/ 301128 w 985551"/>
                  <a:gd name="connsiteY18" fmla="*/ 495300 h 699686"/>
                  <a:gd name="connsiteX19" fmla="*/ 263028 w 985551"/>
                  <a:gd name="connsiteY19" fmla="*/ 438150 h 699686"/>
                  <a:gd name="connsiteX20" fmla="*/ 234453 w 985551"/>
                  <a:gd name="connsiteY20" fmla="*/ 409575 h 699686"/>
                  <a:gd name="connsiteX21" fmla="*/ 120153 w 985551"/>
                  <a:gd name="connsiteY21" fmla="*/ 419100 h 699686"/>
                  <a:gd name="connsiteX22" fmla="*/ 72528 w 985551"/>
                  <a:gd name="connsiteY22" fmla="*/ 419100 h 699686"/>
                  <a:gd name="connsiteX23" fmla="*/ 0 w 985551"/>
                  <a:gd name="connsiteY23" fmla="*/ 311342 h 699686"/>
                  <a:gd name="connsiteX24" fmla="*/ 72528 w 985551"/>
                  <a:gd name="connsiteY24" fmla="*/ 209550 h 699686"/>
                  <a:gd name="connsiteX25" fmla="*/ 129678 w 985551"/>
                  <a:gd name="connsiteY25" fmla="*/ 161925 h 699686"/>
                  <a:gd name="connsiteX26" fmla="*/ 167778 w 985551"/>
                  <a:gd name="connsiteY26" fmla="*/ 0 h 699686"/>
                  <a:gd name="connsiteX0" fmla="*/ 167778 w 985551"/>
                  <a:gd name="connsiteY0" fmla="*/ 0 h 699686"/>
                  <a:gd name="connsiteX1" fmla="*/ 972354 w 985551"/>
                  <a:gd name="connsiteY1" fmla="*/ 2180 h 699686"/>
                  <a:gd name="connsiteX2" fmla="*/ 957665 w 985551"/>
                  <a:gd name="connsiteY2" fmla="*/ 352425 h 699686"/>
                  <a:gd name="connsiteX3" fmla="*/ 881311 w 985551"/>
                  <a:gd name="connsiteY3" fmla="*/ 319675 h 699686"/>
                  <a:gd name="connsiteX4" fmla="*/ 817659 w 985551"/>
                  <a:gd name="connsiteY4" fmla="*/ 328326 h 699686"/>
                  <a:gd name="connsiteX5" fmla="*/ 763798 w 985551"/>
                  <a:gd name="connsiteY5" fmla="*/ 367415 h 699686"/>
                  <a:gd name="connsiteX6" fmla="*/ 760738 w 985551"/>
                  <a:gd name="connsiteY6" fmla="*/ 405214 h 699686"/>
                  <a:gd name="connsiteX7" fmla="*/ 777493 w 985551"/>
                  <a:gd name="connsiteY7" fmla="*/ 494497 h 699686"/>
                  <a:gd name="connsiteX8" fmla="*/ 872744 w 985551"/>
                  <a:gd name="connsiteY8" fmla="*/ 532597 h 699686"/>
                  <a:gd name="connsiteX9" fmla="*/ 985551 w 985551"/>
                  <a:gd name="connsiteY9" fmla="*/ 484283 h 699686"/>
                  <a:gd name="connsiteX10" fmla="*/ 974534 w 985551"/>
                  <a:gd name="connsiteY10" fmla="*/ 687177 h 699686"/>
                  <a:gd name="connsiteX11" fmla="*/ 500464 w 985551"/>
                  <a:gd name="connsiteY11" fmla="*/ 699686 h 699686"/>
                  <a:gd name="connsiteX12" fmla="*/ 539253 w 985551"/>
                  <a:gd name="connsiteY12" fmla="*/ 647700 h 699686"/>
                  <a:gd name="connsiteX13" fmla="*/ 558303 w 985551"/>
                  <a:gd name="connsiteY13" fmla="*/ 561975 h 699686"/>
                  <a:gd name="connsiteX14" fmla="*/ 550805 w 985551"/>
                  <a:gd name="connsiteY14" fmla="*/ 514307 h 699686"/>
                  <a:gd name="connsiteX15" fmla="*/ 510678 w 985551"/>
                  <a:gd name="connsiteY15" fmla="*/ 476250 h 699686"/>
                  <a:gd name="connsiteX16" fmla="*/ 455326 w 985551"/>
                  <a:gd name="connsiteY16" fmla="*/ 440861 h 699686"/>
                  <a:gd name="connsiteX17" fmla="*/ 386853 w 985551"/>
                  <a:gd name="connsiteY17" fmla="*/ 447675 h 699686"/>
                  <a:gd name="connsiteX18" fmla="*/ 301128 w 985551"/>
                  <a:gd name="connsiteY18" fmla="*/ 495300 h 699686"/>
                  <a:gd name="connsiteX19" fmla="*/ 263028 w 985551"/>
                  <a:gd name="connsiteY19" fmla="*/ 438150 h 699686"/>
                  <a:gd name="connsiteX20" fmla="*/ 234453 w 985551"/>
                  <a:gd name="connsiteY20" fmla="*/ 409575 h 699686"/>
                  <a:gd name="connsiteX21" fmla="*/ 120153 w 985551"/>
                  <a:gd name="connsiteY21" fmla="*/ 419100 h 699686"/>
                  <a:gd name="connsiteX22" fmla="*/ 72528 w 985551"/>
                  <a:gd name="connsiteY22" fmla="*/ 419100 h 699686"/>
                  <a:gd name="connsiteX23" fmla="*/ 0 w 985551"/>
                  <a:gd name="connsiteY23" fmla="*/ 311342 h 699686"/>
                  <a:gd name="connsiteX24" fmla="*/ 72528 w 985551"/>
                  <a:gd name="connsiteY24" fmla="*/ 209550 h 699686"/>
                  <a:gd name="connsiteX25" fmla="*/ 129678 w 985551"/>
                  <a:gd name="connsiteY25" fmla="*/ 161925 h 699686"/>
                  <a:gd name="connsiteX26" fmla="*/ 167778 w 985551"/>
                  <a:gd name="connsiteY26" fmla="*/ 0 h 699686"/>
                  <a:gd name="connsiteX0" fmla="*/ 167778 w 985551"/>
                  <a:gd name="connsiteY0" fmla="*/ 0 h 699686"/>
                  <a:gd name="connsiteX1" fmla="*/ 972354 w 985551"/>
                  <a:gd name="connsiteY1" fmla="*/ 2180 h 699686"/>
                  <a:gd name="connsiteX2" fmla="*/ 957665 w 985551"/>
                  <a:gd name="connsiteY2" fmla="*/ 352425 h 699686"/>
                  <a:gd name="connsiteX3" fmla="*/ 881311 w 985551"/>
                  <a:gd name="connsiteY3" fmla="*/ 319675 h 699686"/>
                  <a:gd name="connsiteX4" fmla="*/ 817659 w 985551"/>
                  <a:gd name="connsiteY4" fmla="*/ 328326 h 699686"/>
                  <a:gd name="connsiteX5" fmla="*/ 763798 w 985551"/>
                  <a:gd name="connsiteY5" fmla="*/ 367415 h 699686"/>
                  <a:gd name="connsiteX6" fmla="*/ 760738 w 985551"/>
                  <a:gd name="connsiteY6" fmla="*/ 405214 h 699686"/>
                  <a:gd name="connsiteX7" fmla="*/ 777493 w 985551"/>
                  <a:gd name="connsiteY7" fmla="*/ 494497 h 699686"/>
                  <a:gd name="connsiteX8" fmla="*/ 872744 w 985551"/>
                  <a:gd name="connsiteY8" fmla="*/ 532597 h 699686"/>
                  <a:gd name="connsiteX9" fmla="*/ 985551 w 985551"/>
                  <a:gd name="connsiteY9" fmla="*/ 484283 h 699686"/>
                  <a:gd name="connsiteX10" fmla="*/ 974534 w 985551"/>
                  <a:gd name="connsiteY10" fmla="*/ 687177 h 699686"/>
                  <a:gd name="connsiteX11" fmla="*/ 500464 w 985551"/>
                  <a:gd name="connsiteY11" fmla="*/ 699686 h 699686"/>
                  <a:gd name="connsiteX12" fmla="*/ 539253 w 985551"/>
                  <a:gd name="connsiteY12" fmla="*/ 647700 h 699686"/>
                  <a:gd name="connsiteX13" fmla="*/ 558303 w 985551"/>
                  <a:gd name="connsiteY13" fmla="*/ 561975 h 699686"/>
                  <a:gd name="connsiteX14" fmla="*/ 550805 w 985551"/>
                  <a:gd name="connsiteY14" fmla="*/ 514307 h 699686"/>
                  <a:gd name="connsiteX15" fmla="*/ 510678 w 985551"/>
                  <a:gd name="connsiteY15" fmla="*/ 476250 h 699686"/>
                  <a:gd name="connsiteX16" fmla="*/ 455326 w 985551"/>
                  <a:gd name="connsiteY16" fmla="*/ 440861 h 699686"/>
                  <a:gd name="connsiteX17" fmla="*/ 386853 w 985551"/>
                  <a:gd name="connsiteY17" fmla="*/ 447675 h 699686"/>
                  <a:gd name="connsiteX18" fmla="*/ 301128 w 985551"/>
                  <a:gd name="connsiteY18" fmla="*/ 495300 h 699686"/>
                  <a:gd name="connsiteX19" fmla="*/ 263028 w 985551"/>
                  <a:gd name="connsiteY19" fmla="*/ 438150 h 699686"/>
                  <a:gd name="connsiteX20" fmla="*/ 234453 w 985551"/>
                  <a:gd name="connsiteY20" fmla="*/ 409575 h 699686"/>
                  <a:gd name="connsiteX21" fmla="*/ 120153 w 985551"/>
                  <a:gd name="connsiteY21" fmla="*/ 419100 h 699686"/>
                  <a:gd name="connsiteX22" fmla="*/ 72528 w 985551"/>
                  <a:gd name="connsiteY22" fmla="*/ 419100 h 699686"/>
                  <a:gd name="connsiteX23" fmla="*/ 0 w 985551"/>
                  <a:gd name="connsiteY23" fmla="*/ 311342 h 699686"/>
                  <a:gd name="connsiteX24" fmla="*/ 72528 w 985551"/>
                  <a:gd name="connsiteY24" fmla="*/ 209550 h 699686"/>
                  <a:gd name="connsiteX25" fmla="*/ 129678 w 985551"/>
                  <a:gd name="connsiteY25" fmla="*/ 161925 h 699686"/>
                  <a:gd name="connsiteX26" fmla="*/ 167778 w 985551"/>
                  <a:gd name="connsiteY26" fmla="*/ 0 h 699686"/>
                  <a:gd name="connsiteX0" fmla="*/ 167778 w 985551"/>
                  <a:gd name="connsiteY0" fmla="*/ 0 h 699686"/>
                  <a:gd name="connsiteX1" fmla="*/ 972354 w 985551"/>
                  <a:gd name="connsiteY1" fmla="*/ 2180 h 699686"/>
                  <a:gd name="connsiteX2" fmla="*/ 957665 w 985551"/>
                  <a:gd name="connsiteY2" fmla="*/ 352425 h 699686"/>
                  <a:gd name="connsiteX3" fmla="*/ 881311 w 985551"/>
                  <a:gd name="connsiteY3" fmla="*/ 319675 h 699686"/>
                  <a:gd name="connsiteX4" fmla="*/ 817659 w 985551"/>
                  <a:gd name="connsiteY4" fmla="*/ 328326 h 699686"/>
                  <a:gd name="connsiteX5" fmla="*/ 763798 w 985551"/>
                  <a:gd name="connsiteY5" fmla="*/ 367415 h 699686"/>
                  <a:gd name="connsiteX6" fmla="*/ 760738 w 985551"/>
                  <a:gd name="connsiteY6" fmla="*/ 405214 h 699686"/>
                  <a:gd name="connsiteX7" fmla="*/ 777493 w 985551"/>
                  <a:gd name="connsiteY7" fmla="*/ 494497 h 699686"/>
                  <a:gd name="connsiteX8" fmla="*/ 872744 w 985551"/>
                  <a:gd name="connsiteY8" fmla="*/ 532597 h 699686"/>
                  <a:gd name="connsiteX9" fmla="*/ 985551 w 985551"/>
                  <a:gd name="connsiteY9" fmla="*/ 484283 h 699686"/>
                  <a:gd name="connsiteX10" fmla="*/ 974534 w 985551"/>
                  <a:gd name="connsiteY10" fmla="*/ 687177 h 699686"/>
                  <a:gd name="connsiteX11" fmla="*/ 500464 w 985551"/>
                  <a:gd name="connsiteY11" fmla="*/ 699686 h 699686"/>
                  <a:gd name="connsiteX12" fmla="*/ 539253 w 985551"/>
                  <a:gd name="connsiteY12" fmla="*/ 647700 h 699686"/>
                  <a:gd name="connsiteX13" fmla="*/ 558303 w 985551"/>
                  <a:gd name="connsiteY13" fmla="*/ 561975 h 699686"/>
                  <a:gd name="connsiteX14" fmla="*/ 550805 w 985551"/>
                  <a:gd name="connsiteY14" fmla="*/ 514307 h 699686"/>
                  <a:gd name="connsiteX15" fmla="*/ 510678 w 985551"/>
                  <a:gd name="connsiteY15" fmla="*/ 476250 h 699686"/>
                  <a:gd name="connsiteX16" fmla="*/ 455326 w 985551"/>
                  <a:gd name="connsiteY16" fmla="*/ 440861 h 699686"/>
                  <a:gd name="connsiteX17" fmla="*/ 386853 w 985551"/>
                  <a:gd name="connsiteY17" fmla="*/ 447675 h 699686"/>
                  <a:gd name="connsiteX18" fmla="*/ 301128 w 985551"/>
                  <a:gd name="connsiteY18" fmla="*/ 495300 h 699686"/>
                  <a:gd name="connsiteX19" fmla="*/ 263028 w 985551"/>
                  <a:gd name="connsiteY19" fmla="*/ 438150 h 699686"/>
                  <a:gd name="connsiteX20" fmla="*/ 234453 w 985551"/>
                  <a:gd name="connsiteY20" fmla="*/ 409575 h 699686"/>
                  <a:gd name="connsiteX21" fmla="*/ 172559 w 985551"/>
                  <a:gd name="connsiteY21" fmla="*/ 396794 h 699686"/>
                  <a:gd name="connsiteX22" fmla="*/ 120153 w 985551"/>
                  <a:gd name="connsiteY22" fmla="*/ 419100 h 699686"/>
                  <a:gd name="connsiteX23" fmla="*/ 72528 w 985551"/>
                  <a:gd name="connsiteY23" fmla="*/ 419100 h 699686"/>
                  <a:gd name="connsiteX24" fmla="*/ 0 w 985551"/>
                  <a:gd name="connsiteY24" fmla="*/ 311342 h 699686"/>
                  <a:gd name="connsiteX25" fmla="*/ 72528 w 985551"/>
                  <a:gd name="connsiteY25" fmla="*/ 209550 h 699686"/>
                  <a:gd name="connsiteX26" fmla="*/ 129678 w 985551"/>
                  <a:gd name="connsiteY26" fmla="*/ 161925 h 699686"/>
                  <a:gd name="connsiteX27" fmla="*/ 167778 w 985551"/>
                  <a:gd name="connsiteY27" fmla="*/ 0 h 699686"/>
                  <a:gd name="connsiteX0" fmla="*/ 167778 w 985551"/>
                  <a:gd name="connsiteY0" fmla="*/ 0 h 699686"/>
                  <a:gd name="connsiteX1" fmla="*/ 972354 w 985551"/>
                  <a:gd name="connsiteY1" fmla="*/ 2180 h 699686"/>
                  <a:gd name="connsiteX2" fmla="*/ 957665 w 985551"/>
                  <a:gd name="connsiteY2" fmla="*/ 352425 h 699686"/>
                  <a:gd name="connsiteX3" fmla="*/ 881311 w 985551"/>
                  <a:gd name="connsiteY3" fmla="*/ 319675 h 699686"/>
                  <a:gd name="connsiteX4" fmla="*/ 817659 w 985551"/>
                  <a:gd name="connsiteY4" fmla="*/ 328326 h 699686"/>
                  <a:gd name="connsiteX5" fmla="*/ 763798 w 985551"/>
                  <a:gd name="connsiteY5" fmla="*/ 367415 h 699686"/>
                  <a:gd name="connsiteX6" fmla="*/ 760738 w 985551"/>
                  <a:gd name="connsiteY6" fmla="*/ 405214 h 699686"/>
                  <a:gd name="connsiteX7" fmla="*/ 777493 w 985551"/>
                  <a:gd name="connsiteY7" fmla="*/ 494497 h 699686"/>
                  <a:gd name="connsiteX8" fmla="*/ 872744 w 985551"/>
                  <a:gd name="connsiteY8" fmla="*/ 532597 h 699686"/>
                  <a:gd name="connsiteX9" fmla="*/ 985551 w 985551"/>
                  <a:gd name="connsiteY9" fmla="*/ 484283 h 699686"/>
                  <a:gd name="connsiteX10" fmla="*/ 974534 w 985551"/>
                  <a:gd name="connsiteY10" fmla="*/ 687177 h 699686"/>
                  <a:gd name="connsiteX11" fmla="*/ 500464 w 985551"/>
                  <a:gd name="connsiteY11" fmla="*/ 699686 h 699686"/>
                  <a:gd name="connsiteX12" fmla="*/ 539253 w 985551"/>
                  <a:gd name="connsiteY12" fmla="*/ 647700 h 699686"/>
                  <a:gd name="connsiteX13" fmla="*/ 558303 w 985551"/>
                  <a:gd name="connsiteY13" fmla="*/ 561975 h 699686"/>
                  <a:gd name="connsiteX14" fmla="*/ 550805 w 985551"/>
                  <a:gd name="connsiteY14" fmla="*/ 514307 h 699686"/>
                  <a:gd name="connsiteX15" fmla="*/ 510678 w 985551"/>
                  <a:gd name="connsiteY15" fmla="*/ 476250 h 699686"/>
                  <a:gd name="connsiteX16" fmla="*/ 455326 w 985551"/>
                  <a:gd name="connsiteY16" fmla="*/ 440861 h 699686"/>
                  <a:gd name="connsiteX17" fmla="*/ 386853 w 985551"/>
                  <a:gd name="connsiteY17" fmla="*/ 447675 h 699686"/>
                  <a:gd name="connsiteX18" fmla="*/ 315817 w 985551"/>
                  <a:gd name="connsiteY18" fmla="*/ 487955 h 699686"/>
                  <a:gd name="connsiteX19" fmla="*/ 263028 w 985551"/>
                  <a:gd name="connsiteY19" fmla="*/ 438150 h 699686"/>
                  <a:gd name="connsiteX20" fmla="*/ 234453 w 985551"/>
                  <a:gd name="connsiteY20" fmla="*/ 409575 h 699686"/>
                  <a:gd name="connsiteX21" fmla="*/ 172559 w 985551"/>
                  <a:gd name="connsiteY21" fmla="*/ 396794 h 699686"/>
                  <a:gd name="connsiteX22" fmla="*/ 120153 w 985551"/>
                  <a:gd name="connsiteY22" fmla="*/ 419100 h 699686"/>
                  <a:gd name="connsiteX23" fmla="*/ 72528 w 985551"/>
                  <a:gd name="connsiteY23" fmla="*/ 419100 h 699686"/>
                  <a:gd name="connsiteX24" fmla="*/ 0 w 985551"/>
                  <a:gd name="connsiteY24" fmla="*/ 311342 h 699686"/>
                  <a:gd name="connsiteX25" fmla="*/ 72528 w 985551"/>
                  <a:gd name="connsiteY25" fmla="*/ 209550 h 699686"/>
                  <a:gd name="connsiteX26" fmla="*/ 129678 w 985551"/>
                  <a:gd name="connsiteY26" fmla="*/ 161925 h 699686"/>
                  <a:gd name="connsiteX27" fmla="*/ 167778 w 985551"/>
                  <a:gd name="connsiteY27" fmla="*/ 0 h 699686"/>
                  <a:gd name="connsiteX0" fmla="*/ 167778 w 985551"/>
                  <a:gd name="connsiteY0" fmla="*/ 0 h 699686"/>
                  <a:gd name="connsiteX1" fmla="*/ 972354 w 985551"/>
                  <a:gd name="connsiteY1" fmla="*/ 2180 h 699686"/>
                  <a:gd name="connsiteX2" fmla="*/ 957665 w 985551"/>
                  <a:gd name="connsiteY2" fmla="*/ 352425 h 699686"/>
                  <a:gd name="connsiteX3" fmla="*/ 881311 w 985551"/>
                  <a:gd name="connsiteY3" fmla="*/ 319675 h 699686"/>
                  <a:gd name="connsiteX4" fmla="*/ 817659 w 985551"/>
                  <a:gd name="connsiteY4" fmla="*/ 328326 h 699686"/>
                  <a:gd name="connsiteX5" fmla="*/ 763798 w 985551"/>
                  <a:gd name="connsiteY5" fmla="*/ 367415 h 699686"/>
                  <a:gd name="connsiteX6" fmla="*/ 760738 w 985551"/>
                  <a:gd name="connsiteY6" fmla="*/ 405214 h 699686"/>
                  <a:gd name="connsiteX7" fmla="*/ 777493 w 985551"/>
                  <a:gd name="connsiteY7" fmla="*/ 494497 h 699686"/>
                  <a:gd name="connsiteX8" fmla="*/ 872744 w 985551"/>
                  <a:gd name="connsiteY8" fmla="*/ 532597 h 699686"/>
                  <a:gd name="connsiteX9" fmla="*/ 985551 w 985551"/>
                  <a:gd name="connsiteY9" fmla="*/ 484283 h 699686"/>
                  <a:gd name="connsiteX10" fmla="*/ 974534 w 985551"/>
                  <a:gd name="connsiteY10" fmla="*/ 687177 h 699686"/>
                  <a:gd name="connsiteX11" fmla="*/ 500464 w 985551"/>
                  <a:gd name="connsiteY11" fmla="*/ 699686 h 699686"/>
                  <a:gd name="connsiteX12" fmla="*/ 539253 w 985551"/>
                  <a:gd name="connsiteY12" fmla="*/ 647700 h 699686"/>
                  <a:gd name="connsiteX13" fmla="*/ 558303 w 985551"/>
                  <a:gd name="connsiteY13" fmla="*/ 561975 h 699686"/>
                  <a:gd name="connsiteX14" fmla="*/ 550805 w 985551"/>
                  <a:gd name="connsiteY14" fmla="*/ 514307 h 699686"/>
                  <a:gd name="connsiteX15" fmla="*/ 510678 w 985551"/>
                  <a:gd name="connsiteY15" fmla="*/ 476250 h 699686"/>
                  <a:gd name="connsiteX16" fmla="*/ 455326 w 985551"/>
                  <a:gd name="connsiteY16" fmla="*/ 440861 h 699686"/>
                  <a:gd name="connsiteX17" fmla="*/ 386853 w 985551"/>
                  <a:gd name="connsiteY17" fmla="*/ 447675 h 699686"/>
                  <a:gd name="connsiteX18" fmla="*/ 315817 w 985551"/>
                  <a:gd name="connsiteY18" fmla="*/ 487955 h 699686"/>
                  <a:gd name="connsiteX19" fmla="*/ 263028 w 985551"/>
                  <a:gd name="connsiteY19" fmla="*/ 438150 h 699686"/>
                  <a:gd name="connsiteX20" fmla="*/ 234453 w 985551"/>
                  <a:gd name="connsiteY20" fmla="*/ 409575 h 699686"/>
                  <a:gd name="connsiteX21" fmla="*/ 172559 w 985551"/>
                  <a:gd name="connsiteY21" fmla="*/ 396794 h 699686"/>
                  <a:gd name="connsiteX22" fmla="*/ 120153 w 985551"/>
                  <a:gd name="connsiteY22" fmla="*/ 419100 h 699686"/>
                  <a:gd name="connsiteX23" fmla="*/ 72528 w 985551"/>
                  <a:gd name="connsiteY23" fmla="*/ 419100 h 699686"/>
                  <a:gd name="connsiteX24" fmla="*/ 0 w 985551"/>
                  <a:gd name="connsiteY24" fmla="*/ 311342 h 699686"/>
                  <a:gd name="connsiteX25" fmla="*/ 72528 w 985551"/>
                  <a:gd name="connsiteY25" fmla="*/ 209550 h 699686"/>
                  <a:gd name="connsiteX26" fmla="*/ 129678 w 985551"/>
                  <a:gd name="connsiteY26" fmla="*/ 161925 h 699686"/>
                  <a:gd name="connsiteX27" fmla="*/ 167778 w 985551"/>
                  <a:gd name="connsiteY27" fmla="*/ 0 h 699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85551" h="699686">
                    <a:moveTo>
                      <a:pt x="167778" y="0"/>
                    </a:moveTo>
                    <a:lnTo>
                      <a:pt x="972354" y="2180"/>
                    </a:lnTo>
                    <a:lnTo>
                      <a:pt x="957665" y="352425"/>
                    </a:lnTo>
                    <a:cubicBezTo>
                      <a:pt x="929766" y="347629"/>
                      <a:pt x="909210" y="324471"/>
                      <a:pt x="881311" y="319675"/>
                    </a:cubicBezTo>
                    <a:lnTo>
                      <a:pt x="817659" y="328326"/>
                    </a:lnTo>
                    <a:cubicBezTo>
                      <a:pt x="804602" y="345028"/>
                      <a:pt x="776855" y="350713"/>
                      <a:pt x="763798" y="367415"/>
                    </a:cubicBezTo>
                    <a:lnTo>
                      <a:pt x="760738" y="405214"/>
                    </a:lnTo>
                    <a:lnTo>
                      <a:pt x="777493" y="494497"/>
                    </a:lnTo>
                    <a:cubicBezTo>
                      <a:pt x="809243" y="507197"/>
                      <a:pt x="822633" y="530913"/>
                      <a:pt x="872744" y="532597"/>
                    </a:cubicBezTo>
                    <a:lnTo>
                      <a:pt x="985551" y="484283"/>
                    </a:lnTo>
                    <a:lnTo>
                      <a:pt x="974534" y="687177"/>
                    </a:lnTo>
                    <a:lnTo>
                      <a:pt x="500464" y="699686"/>
                    </a:lnTo>
                    <a:lnTo>
                      <a:pt x="539253" y="647700"/>
                    </a:lnTo>
                    <a:lnTo>
                      <a:pt x="558303" y="561975"/>
                    </a:lnTo>
                    <a:cubicBezTo>
                      <a:pt x="548459" y="548534"/>
                      <a:pt x="560649" y="527748"/>
                      <a:pt x="550805" y="514307"/>
                    </a:cubicBezTo>
                    <a:lnTo>
                      <a:pt x="510678" y="476250"/>
                    </a:lnTo>
                    <a:cubicBezTo>
                      <a:pt x="491003" y="473022"/>
                      <a:pt x="475001" y="444089"/>
                      <a:pt x="455326" y="440861"/>
                    </a:cubicBezTo>
                    <a:lnTo>
                      <a:pt x="386853" y="447675"/>
                    </a:lnTo>
                    <a:cubicBezTo>
                      <a:pt x="363174" y="461102"/>
                      <a:pt x="339496" y="463511"/>
                      <a:pt x="315817" y="487955"/>
                    </a:cubicBezTo>
                    <a:lnTo>
                      <a:pt x="263028" y="438150"/>
                    </a:lnTo>
                    <a:lnTo>
                      <a:pt x="234453" y="409575"/>
                    </a:lnTo>
                    <a:cubicBezTo>
                      <a:pt x="212598" y="410211"/>
                      <a:pt x="194414" y="396158"/>
                      <a:pt x="172559" y="396794"/>
                    </a:cubicBezTo>
                    <a:lnTo>
                      <a:pt x="120153" y="419100"/>
                    </a:lnTo>
                    <a:lnTo>
                      <a:pt x="72528" y="419100"/>
                    </a:lnTo>
                    <a:cubicBezTo>
                      <a:pt x="48352" y="383181"/>
                      <a:pt x="20503" y="369295"/>
                      <a:pt x="0" y="311342"/>
                    </a:cubicBezTo>
                    <a:cubicBezTo>
                      <a:pt x="9487" y="266394"/>
                      <a:pt x="48352" y="243481"/>
                      <a:pt x="72528" y="209550"/>
                    </a:cubicBezTo>
                    <a:lnTo>
                      <a:pt x="129678" y="161925"/>
                    </a:lnTo>
                    <a:lnTo>
                      <a:pt x="167778" y="0"/>
                    </a:lnTo>
                    <a:close/>
                  </a:path>
                </a:pathLst>
              </a:custGeom>
              <a:solidFill>
                <a:srgbClr val="8000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r"/>
                <a:endParaRPr lang="fr-FR" sz="165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060" name="Image 1059">
                <a:extLst>
                  <a:ext uri="{FF2B5EF4-FFF2-40B4-BE49-F238E27FC236}">
                    <a16:creationId xmlns:a16="http://schemas.microsoft.com/office/drawing/2014/main" id="{6F5812C1-4995-202B-8905-D5692DFDCF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8759" b="92701" l="8537" r="87805">
                            <a14:foregroundMark x1="53659" y1="11679" x2="53659" y2="11679"/>
                            <a14:foregroundMark x1="50000" y1="90511" x2="50000" y2="90511"/>
                            <a14:foregroundMark x1="47561" y1="92701" x2="47561" y2="92701"/>
                            <a14:foregroundMark x1="41463" y1="8029" x2="41463" y2="8029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705080" y="4806718"/>
                <a:ext cx="215571" cy="360161"/>
              </a:xfrm>
              <a:prstGeom prst="rect">
                <a:avLst/>
              </a:prstGeom>
            </p:spPr>
          </p:pic>
        </p:grpSp>
        <p:pic>
          <p:nvPicPr>
            <p:cNvPr id="1058" name="Image 1057">
              <a:extLst>
                <a:ext uri="{FF2B5EF4-FFF2-40B4-BE49-F238E27FC236}">
                  <a16:creationId xmlns:a16="http://schemas.microsoft.com/office/drawing/2014/main" id="{32DA33E5-AD8D-F784-9DB4-CA8581429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505350" y="4666793"/>
              <a:ext cx="529043" cy="150790"/>
            </a:xfrm>
            <a:prstGeom prst="rect">
              <a:avLst/>
            </a:prstGeom>
          </p:spPr>
        </p:pic>
      </p:grpSp>
      <p:grpSp>
        <p:nvGrpSpPr>
          <p:cNvPr id="3" name="Méthadone"/>
          <p:cNvGrpSpPr/>
          <p:nvPr/>
        </p:nvGrpSpPr>
        <p:grpSpPr>
          <a:xfrm>
            <a:off x="2616769" y="6333227"/>
            <a:ext cx="2045351" cy="1430988"/>
            <a:chOff x="4909108" y="3774067"/>
            <a:chExt cx="1363567" cy="953992"/>
          </a:xfrm>
        </p:grpSpPr>
        <p:grpSp>
          <p:nvGrpSpPr>
            <p:cNvPr id="51" name="Groupe 50"/>
            <p:cNvGrpSpPr/>
            <p:nvPr/>
          </p:nvGrpSpPr>
          <p:grpSpPr>
            <a:xfrm>
              <a:off x="4909108" y="3774067"/>
              <a:ext cx="1363567" cy="953992"/>
              <a:chOff x="1985153" y="3679104"/>
              <a:chExt cx="1363567" cy="953992"/>
            </a:xfrm>
          </p:grpSpPr>
          <p:sp>
            <p:nvSpPr>
              <p:cNvPr id="48" name="Forme libre 47"/>
              <p:cNvSpPr/>
              <p:nvPr/>
            </p:nvSpPr>
            <p:spPr>
              <a:xfrm>
                <a:off x="1985153" y="3679104"/>
                <a:ext cx="1363567" cy="953992"/>
              </a:xfrm>
              <a:custGeom>
                <a:avLst/>
                <a:gdLst>
                  <a:gd name="connsiteX0" fmla="*/ 1343025 w 1352550"/>
                  <a:gd name="connsiteY0" fmla="*/ 942975 h 942975"/>
                  <a:gd name="connsiteX1" fmla="*/ 419100 w 1352550"/>
                  <a:gd name="connsiteY1" fmla="*/ 933450 h 942975"/>
                  <a:gd name="connsiteX2" fmla="*/ 514350 w 1352550"/>
                  <a:gd name="connsiteY2" fmla="*/ 742950 h 942975"/>
                  <a:gd name="connsiteX3" fmla="*/ 523875 w 1352550"/>
                  <a:gd name="connsiteY3" fmla="*/ 647700 h 942975"/>
                  <a:gd name="connsiteX4" fmla="*/ 457200 w 1352550"/>
                  <a:gd name="connsiteY4" fmla="*/ 600075 h 942975"/>
                  <a:gd name="connsiteX5" fmla="*/ 457200 w 1352550"/>
                  <a:gd name="connsiteY5" fmla="*/ 600075 h 942975"/>
                  <a:gd name="connsiteX6" fmla="*/ 295275 w 1352550"/>
                  <a:gd name="connsiteY6" fmla="*/ 666750 h 942975"/>
                  <a:gd name="connsiteX7" fmla="*/ 180975 w 1352550"/>
                  <a:gd name="connsiteY7" fmla="*/ 676275 h 942975"/>
                  <a:gd name="connsiteX8" fmla="*/ 28575 w 1352550"/>
                  <a:gd name="connsiteY8" fmla="*/ 638175 h 942975"/>
                  <a:gd name="connsiteX9" fmla="*/ 0 w 1352550"/>
                  <a:gd name="connsiteY9" fmla="*/ 542925 h 942975"/>
                  <a:gd name="connsiteX10" fmla="*/ 47625 w 1352550"/>
                  <a:gd name="connsiteY10" fmla="*/ 457200 h 942975"/>
                  <a:gd name="connsiteX11" fmla="*/ 123825 w 1352550"/>
                  <a:gd name="connsiteY11" fmla="*/ 438150 h 942975"/>
                  <a:gd name="connsiteX12" fmla="*/ 133350 w 1352550"/>
                  <a:gd name="connsiteY12" fmla="*/ 333375 h 942975"/>
                  <a:gd name="connsiteX13" fmla="*/ 247650 w 1352550"/>
                  <a:gd name="connsiteY13" fmla="*/ 257175 h 942975"/>
                  <a:gd name="connsiteX14" fmla="*/ 342900 w 1352550"/>
                  <a:gd name="connsiteY14" fmla="*/ 180975 h 942975"/>
                  <a:gd name="connsiteX15" fmla="*/ 866775 w 1352550"/>
                  <a:gd name="connsiteY15" fmla="*/ 200025 h 942975"/>
                  <a:gd name="connsiteX16" fmla="*/ 895350 w 1352550"/>
                  <a:gd name="connsiteY16" fmla="*/ 38100 h 942975"/>
                  <a:gd name="connsiteX17" fmla="*/ 1000125 w 1352550"/>
                  <a:gd name="connsiteY17" fmla="*/ 0 h 942975"/>
                  <a:gd name="connsiteX18" fmla="*/ 1162050 w 1352550"/>
                  <a:gd name="connsiteY18" fmla="*/ 38100 h 942975"/>
                  <a:gd name="connsiteX19" fmla="*/ 1171575 w 1352550"/>
                  <a:gd name="connsiteY19" fmla="*/ 180975 h 942975"/>
                  <a:gd name="connsiteX20" fmla="*/ 1343025 w 1352550"/>
                  <a:gd name="connsiteY20" fmla="*/ 180975 h 942975"/>
                  <a:gd name="connsiteX21" fmla="*/ 1352550 w 1352550"/>
                  <a:gd name="connsiteY21" fmla="*/ 428625 h 942975"/>
                  <a:gd name="connsiteX22" fmla="*/ 1171575 w 1352550"/>
                  <a:gd name="connsiteY22" fmla="*/ 457200 h 942975"/>
                  <a:gd name="connsiteX23" fmla="*/ 1143000 w 1352550"/>
                  <a:gd name="connsiteY23" fmla="*/ 590550 h 942975"/>
                  <a:gd name="connsiteX24" fmla="*/ 1190625 w 1352550"/>
                  <a:gd name="connsiteY24" fmla="*/ 714375 h 942975"/>
                  <a:gd name="connsiteX25" fmla="*/ 1352550 w 1352550"/>
                  <a:gd name="connsiteY25" fmla="*/ 733425 h 942975"/>
                  <a:gd name="connsiteX26" fmla="*/ 1343025 w 1352550"/>
                  <a:gd name="connsiteY26" fmla="*/ 942975 h 942975"/>
                  <a:gd name="connsiteX0" fmla="*/ 1343025 w 1352550"/>
                  <a:gd name="connsiteY0" fmla="*/ 942975 h 942975"/>
                  <a:gd name="connsiteX1" fmla="*/ 419100 w 1352550"/>
                  <a:gd name="connsiteY1" fmla="*/ 933450 h 942975"/>
                  <a:gd name="connsiteX2" fmla="*/ 514350 w 1352550"/>
                  <a:gd name="connsiteY2" fmla="*/ 742950 h 942975"/>
                  <a:gd name="connsiteX3" fmla="*/ 523875 w 1352550"/>
                  <a:gd name="connsiteY3" fmla="*/ 647700 h 942975"/>
                  <a:gd name="connsiteX4" fmla="*/ 457200 w 1352550"/>
                  <a:gd name="connsiteY4" fmla="*/ 600075 h 942975"/>
                  <a:gd name="connsiteX5" fmla="*/ 457200 w 1352550"/>
                  <a:gd name="connsiteY5" fmla="*/ 600075 h 942975"/>
                  <a:gd name="connsiteX6" fmla="*/ 295275 w 1352550"/>
                  <a:gd name="connsiteY6" fmla="*/ 666750 h 942975"/>
                  <a:gd name="connsiteX7" fmla="*/ 180975 w 1352550"/>
                  <a:gd name="connsiteY7" fmla="*/ 676275 h 942975"/>
                  <a:gd name="connsiteX8" fmla="*/ 28575 w 1352550"/>
                  <a:gd name="connsiteY8" fmla="*/ 638175 h 942975"/>
                  <a:gd name="connsiteX9" fmla="*/ 0 w 1352550"/>
                  <a:gd name="connsiteY9" fmla="*/ 542925 h 942975"/>
                  <a:gd name="connsiteX10" fmla="*/ 47625 w 1352550"/>
                  <a:gd name="connsiteY10" fmla="*/ 457200 h 942975"/>
                  <a:gd name="connsiteX11" fmla="*/ 123825 w 1352550"/>
                  <a:gd name="connsiteY11" fmla="*/ 438150 h 942975"/>
                  <a:gd name="connsiteX12" fmla="*/ 133350 w 1352550"/>
                  <a:gd name="connsiteY12" fmla="*/ 333375 h 942975"/>
                  <a:gd name="connsiteX13" fmla="*/ 247650 w 1352550"/>
                  <a:gd name="connsiteY13" fmla="*/ 257175 h 942975"/>
                  <a:gd name="connsiteX14" fmla="*/ 342900 w 1352550"/>
                  <a:gd name="connsiteY14" fmla="*/ 180975 h 942975"/>
                  <a:gd name="connsiteX15" fmla="*/ 837396 w 1352550"/>
                  <a:gd name="connsiteY15" fmla="*/ 185336 h 942975"/>
                  <a:gd name="connsiteX16" fmla="*/ 895350 w 1352550"/>
                  <a:gd name="connsiteY16" fmla="*/ 38100 h 942975"/>
                  <a:gd name="connsiteX17" fmla="*/ 1000125 w 1352550"/>
                  <a:gd name="connsiteY17" fmla="*/ 0 h 942975"/>
                  <a:gd name="connsiteX18" fmla="*/ 1162050 w 1352550"/>
                  <a:gd name="connsiteY18" fmla="*/ 38100 h 942975"/>
                  <a:gd name="connsiteX19" fmla="*/ 1171575 w 1352550"/>
                  <a:gd name="connsiteY19" fmla="*/ 180975 h 942975"/>
                  <a:gd name="connsiteX20" fmla="*/ 1343025 w 1352550"/>
                  <a:gd name="connsiteY20" fmla="*/ 180975 h 942975"/>
                  <a:gd name="connsiteX21" fmla="*/ 1352550 w 1352550"/>
                  <a:gd name="connsiteY21" fmla="*/ 428625 h 942975"/>
                  <a:gd name="connsiteX22" fmla="*/ 1171575 w 1352550"/>
                  <a:gd name="connsiteY22" fmla="*/ 457200 h 942975"/>
                  <a:gd name="connsiteX23" fmla="*/ 1143000 w 1352550"/>
                  <a:gd name="connsiteY23" fmla="*/ 590550 h 942975"/>
                  <a:gd name="connsiteX24" fmla="*/ 1190625 w 1352550"/>
                  <a:gd name="connsiteY24" fmla="*/ 714375 h 942975"/>
                  <a:gd name="connsiteX25" fmla="*/ 1352550 w 1352550"/>
                  <a:gd name="connsiteY25" fmla="*/ 733425 h 942975"/>
                  <a:gd name="connsiteX26" fmla="*/ 1343025 w 1352550"/>
                  <a:gd name="connsiteY26" fmla="*/ 942975 h 942975"/>
                  <a:gd name="connsiteX0" fmla="*/ 1343025 w 1352550"/>
                  <a:gd name="connsiteY0" fmla="*/ 942975 h 942975"/>
                  <a:gd name="connsiteX1" fmla="*/ 419100 w 1352550"/>
                  <a:gd name="connsiteY1" fmla="*/ 933450 h 942975"/>
                  <a:gd name="connsiteX2" fmla="*/ 514350 w 1352550"/>
                  <a:gd name="connsiteY2" fmla="*/ 742950 h 942975"/>
                  <a:gd name="connsiteX3" fmla="*/ 523875 w 1352550"/>
                  <a:gd name="connsiteY3" fmla="*/ 647700 h 942975"/>
                  <a:gd name="connsiteX4" fmla="*/ 457200 w 1352550"/>
                  <a:gd name="connsiteY4" fmla="*/ 600075 h 942975"/>
                  <a:gd name="connsiteX5" fmla="*/ 457200 w 1352550"/>
                  <a:gd name="connsiteY5" fmla="*/ 600075 h 942975"/>
                  <a:gd name="connsiteX6" fmla="*/ 295275 w 1352550"/>
                  <a:gd name="connsiteY6" fmla="*/ 666750 h 942975"/>
                  <a:gd name="connsiteX7" fmla="*/ 180975 w 1352550"/>
                  <a:gd name="connsiteY7" fmla="*/ 676275 h 942975"/>
                  <a:gd name="connsiteX8" fmla="*/ 28575 w 1352550"/>
                  <a:gd name="connsiteY8" fmla="*/ 638175 h 942975"/>
                  <a:gd name="connsiteX9" fmla="*/ 0 w 1352550"/>
                  <a:gd name="connsiteY9" fmla="*/ 542925 h 942975"/>
                  <a:gd name="connsiteX10" fmla="*/ 47625 w 1352550"/>
                  <a:gd name="connsiteY10" fmla="*/ 457200 h 942975"/>
                  <a:gd name="connsiteX11" fmla="*/ 123825 w 1352550"/>
                  <a:gd name="connsiteY11" fmla="*/ 438150 h 942975"/>
                  <a:gd name="connsiteX12" fmla="*/ 133350 w 1352550"/>
                  <a:gd name="connsiteY12" fmla="*/ 333375 h 942975"/>
                  <a:gd name="connsiteX13" fmla="*/ 247650 w 1352550"/>
                  <a:gd name="connsiteY13" fmla="*/ 257175 h 942975"/>
                  <a:gd name="connsiteX14" fmla="*/ 342900 w 1352550"/>
                  <a:gd name="connsiteY14" fmla="*/ 180975 h 942975"/>
                  <a:gd name="connsiteX15" fmla="*/ 837396 w 1352550"/>
                  <a:gd name="connsiteY15" fmla="*/ 185336 h 942975"/>
                  <a:gd name="connsiteX16" fmla="*/ 895350 w 1352550"/>
                  <a:gd name="connsiteY16" fmla="*/ 38100 h 942975"/>
                  <a:gd name="connsiteX17" fmla="*/ 1000125 w 1352550"/>
                  <a:gd name="connsiteY17" fmla="*/ 0 h 942975"/>
                  <a:gd name="connsiteX18" fmla="*/ 1162050 w 1352550"/>
                  <a:gd name="connsiteY18" fmla="*/ 38100 h 942975"/>
                  <a:gd name="connsiteX19" fmla="*/ 1171575 w 1352550"/>
                  <a:gd name="connsiteY19" fmla="*/ 180975 h 942975"/>
                  <a:gd name="connsiteX20" fmla="*/ 1343025 w 1352550"/>
                  <a:gd name="connsiteY20" fmla="*/ 180975 h 942975"/>
                  <a:gd name="connsiteX21" fmla="*/ 1352550 w 1352550"/>
                  <a:gd name="connsiteY21" fmla="*/ 428625 h 942975"/>
                  <a:gd name="connsiteX22" fmla="*/ 1171575 w 1352550"/>
                  <a:gd name="connsiteY22" fmla="*/ 457200 h 942975"/>
                  <a:gd name="connsiteX23" fmla="*/ 1143000 w 1352550"/>
                  <a:gd name="connsiteY23" fmla="*/ 590550 h 942975"/>
                  <a:gd name="connsiteX24" fmla="*/ 1190625 w 1352550"/>
                  <a:gd name="connsiteY24" fmla="*/ 714375 h 942975"/>
                  <a:gd name="connsiteX25" fmla="*/ 1352550 w 1352550"/>
                  <a:gd name="connsiteY25" fmla="*/ 733425 h 942975"/>
                  <a:gd name="connsiteX26" fmla="*/ 1343025 w 1352550"/>
                  <a:gd name="connsiteY26" fmla="*/ 942975 h 942975"/>
                  <a:gd name="connsiteX0" fmla="*/ 1343025 w 1352550"/>
                  <a:gd name="connsiteY0" fmla="*/ 942975 h 942975"/>
                  <a:gd name="connsiteX1" fmla="*/ 419100 w 1352550"/>
                  <a:gd name="connsiteY1" fmla="*/ 933450 h 942975"/>
                  <a:gd name="connsiteX2" fmla="*/ 514350 w 1352550"/>
                  <a:gd name="connsiteY2" fmla="*/ 742950 h 942975"/>
                  <a:gd name="connsiteX3" fmla="*/ 523875 w 1352550"/>
                  <a:gd name="connsiteY3" fmla="*/ 647700 h 942975"/>
                  <a:gd name="connsiteX4" fmla="*/ 457200 w 1352550"/>
                  <a:gd name="connsiteY4" fmla="*/ 600075 h 942975"/>
                  <a:gd name="connsiteX5" fmla="*/ 457200 w 1352550"/>
                  <a:gd name="connsiteY5" fmla="*/ 600075 h 942975"/>
                  <a:gd name="connsiteX6" fmla="*/ 295275 w 1352550"/>
                  <a:gd name="connsiteY6" fmla="*/ 666750 h 942975"/>
                  <a:gd name="connsiteX7" fmla="*/ 180975 w 1352550"/>
                  <a:gd name="connsiteY7" fmla="*/ 676275 h 942975"/>
                  <a:gd name="connsiteX8" fmla="*/ 28575 w 1352550"/>
                  <a:gd name="connsiteY8" fmla="*/ 638175 h 942975"/>
                  <a:gd name="connsiteX9" fmla="*/ 0 w 1352550"/>
                  <a:gd name="connsiteY9" fmla="*/ 542925 h 942975"/>
                  <a:gd name="connsiteX10" fmla="*/ 47625 w 1352550"/>
                  <a:gd name="connsiteY10" fmla="*/ 457200 h 942975"/>
                  <a:gd name="connsiteX11" fmla="*/ 123825 w 1352550"/>
                  <a:gd name="connsiteY11" fmla="*/ 438150 h 942975"/>
                  <a:gd name="connsiteX12" fmla="*/ 133350 w 1352550"/>
                  <a:gd name="connsiteY12" fmla="*/ 333375 h 942975"/>
                  <a:gd name="connsiteX13" fmla="*/ 247650 w 1352550"/>
                  <a:gd name="connsiteY13" fmla="*/ 257175 h 942975"/>
                  <a:gd name="connsiteX14" fmla="*/ 342900 w 1352550"/>
                  <a:gd name="connsiteY14" fmla="*/ 180975 h 942975"/>
                  <a:gd name="connsiteX15" fmla="*/ 837396 w 1352550"/>
                  <a:gd name="connsiteY15" fmla="*/ 185336 h 942975"/>
                  <a:gd name="connsiteX16" fmla="*/ 895350 w 1352550"/>
                  <a:gd name="connsiteY16" fmla="*/ 38100 h 942975"/>
                  <a:gd name="connsiteX17" fmla="*/ 1000125 w 1352550"/>
                  <a:gd name="connsiteY17" fmla="*/ 0 h 942975"/>
                  <a:gd name="connsiteX18" fmla="*/ 1158378 w 1352550"/>
                  <a:gd name="connsiteY18" fmla="*/ 52789 h 942975"/>
                  <a:gd name="connsiteX19" fmla="*/ 1171575 w 1352550"/>
                  <a:gd name="connsiteY19" fmla="*/ 180975 h 942975"/>
                  <a:gd name="connsiteX20" fmla="*/ 1343025 w 1352550"/>
                  <a:gd name="connsiteY20" fmla="*/ 180975 h 942975"/>
                  <a:gd name="connsiteX21" fmla="*/ 1352550 w 1352550"/>
                  <a:gd name="connsiteY21" fmla="*/ 428625 h 942975"/>
                  <a:gd name="connsiteX22" fmla="*/ 1171575 w 1352550"/>
                  <a:gd name="connsiteY22" fmla="*/ 457200 h 942975"/>
                  <a:gd name="connsiteX23" fmla="*/ 1143000 w 1352550"/>
                  <a:gd name="connsiteY23" fmla="*/ 590550 h 942975"/>
                  <a:gd name="connsiteX24" fmla="*/ 1190625 w 1352550"/>
                  <a:gd name="connsiteY24" fmla="*/ 714375 h 942975"/>
                  <a:gd name="connsiteX25" fmla="*/ 1352550 w 1352550"/>
                  <a:gd name="connsiteY25" fmla="*/ 733425 h 942975"/>
                  <a:gd name="connsiteX26" fmla="*/ 1343025 w 1352550"/>
                  <a:gd name="connsiteY26" fmla="*/ 942975 h 942975"/>
                  <a:gd name="connsiteX0" fmla="*/ 1343025 w 1352550"/>
                  <a:gd name="connsiteY0" fmla="*/ 942975 h 942975"/>
                  <a:gd name="connsiteX1" fmla="*/ 419100 w 1352550"/>
                  <a:gd name="connsiteY1" fmla="*/ 933450 h 942975"/>
                  <a:gd name="connsiteX2" fmla="*/ 514350 w 1352550"/>
                  <a:gd name="connsiteY2" fmla="*/ 742950 h 942975"/>
                  <a:gd name="connsiteX3" fmla="*/ 523875 w 1352550"/>
                  <a:gd name="connsiteY3" fmla="*/ 647700 h 942975"/>
                  <a:gd name="connsiteX4" fmla="*/ 457200 w 1352550"/>
                  <a:gd name="connsiteY4" fmla="*/ 600075 h 942975"/>
                  <a:gd name="connsiteX5" fmla="*/ 457200 w 1352550"/>
                  <a:gd name="connsiteY5" fmla="*/ 600075 h 942975"/>
                  <a:gd name="connsiteX6" fmla="*/ 295275 w 1352550"/>
                  <a:gd name="connsiteY6" fmla="*/ 666750 h 942975"/>
                  <a:gd name="connsiteX7" fmla="*/ 180975 w 1352550"/>
                  <a:gd name="connsiteY7" fmla="*/ 676275 h 942975"/>
                  <a:gd name="connsiteX8" fmla="*/ 28575 w 1352550"/>
                  <a:gd name="connsiteY8" fmla="*/ 638175 h 942975"/>
                  <a:gd name="connsiteX9" fmla="*/ 0 w 1352550"/>
                  <a:gd name="connsiteY9" fmla="*/ 542925 h 942975"/>
                  <a:gd name="connsiteX10" fmla="*/ 47625 w 1352550"/>
                  <a:gd name="connsiteY10" fmla="*/ 457200 h 942975"/>
                  <a:gd name="connsiteX11" fmla="*/ 123825 w 1352550"/>
                  <a:gd name="connsiteY11" fmla="*/ 438150 h 942975"/>
                  <a:gd name="connsiteX12" fmla="*/ 133350 w 1352550"/>
                  <a:gd name="connsiteY12" fmla="*/ 333375 h 942975"/>
                  <a:gd name="connsiteX13" fmla="*/ 247650 w 1352550"/>
                  <a:gd name="connsiteY13" fmla="*/ 257175 h 942975"/>
                  <a:gd name="connsiteX14" fmla="*/ 342900 w 1352550"/>
                  <a:gd name="connsiteY14" fmla="*/ 180975 h 942975"/>
                  <a:gd name="connsiteX15" fmla="*/ 837396 w 1352550"/>
                  <a:gd name="connsiteY15" fmla="*/ 185336 h 942975"/>
                  <a:gd name="connsiteX16" fmla="*/ 895350 w 1352550"/>
                  <a:gd name="connsiteY16" fmla="*/ 38100 h 942975"/>
                  <a:gd name="connsiteX17" fmla="*/ 1000125 w 1352550"/>
                  <a:gd name="connsiteY17" fmla="*/ 0 h 942975"/>
                  <a:gd name="connsiteX18" fmla="*/ 1088486 w 1352550"/>
                  <a:gd name="connsiteY18" fmla="*/ 11637 h 942975"/>
                  <a:gd name="connsiteX19" fmla="*/ 1158378 w 1352550"/>
                  <a:gd name="connsiteY19" fmla="*/ 52789 h 942975"/>
                  <a:gd name="connsiteX20" fmla="*/ 1171575 w 1352550"/>
                  <a:gd name="connsiteY20" fmla="*/ 180975 h 942975"/>
                  <a:gd name="connsiteX21" fmla="*/ 1343025 w 1352550"/>
                  <a:gd name="connsiteY21" fmla="*/ 180975 h 942975"/>
                  <a:gd name="connsiteX22" fmla="*/ 1352550 w 1352550"/>
                  <a:gd name="connsiteY22" fmla="*/ 428625 h 942975"/>
                  <a:gd name="connsiteX23" fmla="*/ 1171575 w 1352550"/>
                  <a:gd name="connsiteY23" fmla="*/ 457200 h 942975"/>
                  <a:gd name="connsiteX24" fmla="*/ 1143000 w 1352550"/>
                  <a:gd name="connsiteY24" fmla="*/ 590550 h 942975"/>
                  <a:gd name="connsiteX25" fmla="*/ 1190625 w 1352550"/>
                  <a:gd name="connsiteY25" fmla="*/ 714375 h 942975"/>
                  <a:gd name="connsiteX26" fmla="*/ 1352550 w 1352550"/>
                  <a:gd name="connsiteY26" fmla="*/ 733425 h 942975"/>
                  <a:gd name="connsiteX27" fmla="*/ 1343025 w 1352550"/>
                  <a:gd name="connsiteY27" fmla="*/ 942975 h 942975"/>
                  <a:gd name="connsiteX0" fmla="*/ 1343025 w 1352550"/>
                  <a:gd name="connsiteY0" fmla="*/ 942975 h 942975"/>
                  <a:gd name="connsiteX1" fmla="*/ 419100 w 1352550"/>
                  <a:gd name="connsiteY1" fmla="*/ 933450 h 942975"/>
                  <a:gd name="connsiteX2" fmla="*/ 514350 w 1352550"/>
                  <a:gd name="connsiteY2" fmla="*/ 742950 h 942975"/>
                  <a:gd name="connsiteX3" fmla="*/ 523875 w 1352550"/>
                  <a:gd name="connsiteY3" fmla="*/ 647700 h 942975"/>
                  <a:gd name="connsiteX4" fmla="*/ 457200 w 1352550"/>
                  <a:gd name="connsiteY4" fmla="*/ 600075 h 942975"/>
                  <a:gd name="connsiteX5" fmla="*/ 457200 w 1352550"/>
                  <a:gd name="connsiteY5" fmla="*/ 600075 h 942975"/>
                  <a:gd name="connsiteX6" fmla="*/ 295275 w 1352550"/>
                  <a:gd name="connsiteY6" fmla="*/ 666750 h 942975"/>
                  <a:gd name="connsiteX7" fmla="*/ 180975 w 1352550"/>
                  <a:gd name="connsiteY7" fmla="*/ 676275 h 942975"/>
                  <a:gd name="connsiteX8" fmla="*/ 28575 w 1352550"/>
                  <a:gd name="connsiteY8" fmla="*/ 638175 h 942975"/>
                  <a:gd name="connsiteX9" fmla="*/ 0 w 1352550"/>
                  <a:gd name="connsiteY9" fmla="*/ 542925 h 942975"/>
                  <a:gd name="connsiteX10" fmla="*/ 47625 w 1352550"/>
                  <a:gd name="connsiteY10" fmla="*/ 457200 h 942975"/>
                  <a:gd name="connsiteX11" fmla="*/ 123825 w 1352550"/>
                  <a:gd name="connsiteY11" fmla="*/ 438150 h 942975"/>
                  <a:gd name="connsiteX12" fmla="*/ 133350 w 1352550"/>
                  <a:gd name="connsiteY12" fmla="*/ 333375 h 942975"/>
                  <a:gd name="connsiteX13" fmla="*/ 247650 w 1352550"/>
                  <a:gd name="connsiteY13" fmla="*/ 257175 h 942975"/>
                  <a:gd name="connsiteX14" fmla="*/ 342900 w 1352550"/>
                  <a:gd name="connsiteY14" fmla="*/ 180975 h 942975"/>
                  <a:gd name="connsiteX15" fmla="*/ 837396 w 1352550"/>
                  <a:gd name="connsiteY15" fmla="*/ 185336 h 942975"/>
                  <a:gd name="connsiteX16" fmla="*/ 884333 w 1352550"/>
                  <a:gd name="connsiteY16" fmla="*/ 30756 h 942975"/>
                  <a:gd name="connsiteX17" fmla="*/ 1000125 w 1352550"/>
                  <a:gd name="connsiteY17" fmla="*/ 0 h 942975"/>
                  <a:gd name="connsiteX18" fmla="*/ 1088486 w 1352550"/>
                  <a:gd name="connsiteY18" fmla="*/ 11637 h 942975"/>
                  <a:gd name="connsiteX19" fmla="*/ 1158378 w 1352550"/>
                  <a:gd name="connsiteY19" fmla="*/ 52789 h 942975"/>
                  <a:gd name="connsiteX20" fmla="*/ 1171575 w 1352550"/>
                  <a:gd name="connsiteY20" fmla="*/ 180975 h 942975"/>
                  <a:gd name="connsiteX21" fmla="*/ 1343025 w 1352550"/>
                  <a:gd name="connsiteY21" fmla="*/ 180975 h 942975"/>
                  <a:gd name="connsiteX22" fmla="*/ 1352550 w 1352550"/>
                  <a:gd name="connsiteY22" fmla="*/ 428625 h 942975"/>
                  <a:gd name="connsiteX23" fmla="*/ 1171575 w 1352550"/>
                  <a:gd name="connsiteY23" fmla="*/ 457200 h 942975"/>
                  <a:gd name="connsiteX24" fmla="*/ 1143000 w 1352550"/>
                  <a:gd name="connsiteY24" fmla="*/ 590550 h 942975"/>
                  <a:gd name="connsiteX25" fmla="*/ 1190625 w 1352550"/>
                  <a:gd name="connsiteY25" fmla="*/ 714375 h 942975"/>
                  <a:gd name="connsiteX26" fmla="*/ 1352550 w 1352550"/>
                  <a:gd name="connsiteY26" fmla="*/ 733425 h 942975"/>
                  <a:gd name="connsiteX27" fmla="*/ 1343025 w 1352550"/>
                  <a:gd name="connsiteY27" fmla="*/ 942975 h 942975"/>
                  <a:gd name="connsiteX0" fmla="*/ 1343025 w 1352550"/>
                  <a:gd name="connsiteY0" fmla="*/ 942975 h 942975"/>
                  <a:gd name="connsiteX1" fmla="*/ 419100 w 1352550"/>
                  <a:gd name="connsiteY1" fmla="*/ 933450 h 942975"/>
                  <a:gd name="connsiteX2" fmla="*/ 514350 w 1352550"/>
                  <a:gd name="connsiteY2" fmla="*/ 742950 h 942975"/>
                  <a:gd name="connsiteX3" fmla="*/ 523875 w 1352550"/>
                  <a:gd name="connsiteY3" fmla="*/ 647700 h 942975"/>
                  <a:gd name="connsiteX4" fmla="*/ 457200 w 1352550"/>
                  <a:gd name="connsiteY4" fmla="*/ 600075 h 942975"/>
                  <a:gd name="connsiteX5" fmla="*/ 457200 w 1352550"/>
                  <a:gd name="connsiteY5" fmla="*/ 600075 h 942975"/>
                  <a:gd name="connsiteX6" fmla="*/ 295275 w 1352550"/>
                  <a:gd name="connsiteY6" fmla="*/ 666750 h 942975"/>
                  <a:gd name="connsiteX7" fmla="*/ 180975 w 1352550"/>
                  <a:gd name="connsiteY7" fmla="*/ 676275 h 942975"/>
                  <a:gd name="connsiteX8" fmla="*/ 28575 w 1352550"/>
                  <a:gd name="connsiteY8" fmla="*/ 638175 h 942975"/>
                  <a:gd name="connsiteX9" fmla="*/ 0 w 1352550"/>
                  <a:gd name="connsiteY9" fmla="*/ 542925 h 942975"/>
                  <a:gd name="connsiteX10" fmla="*/ 47625 w 1352550"/>
                  <a:gd name="connsiteY10" fmla="*/ 457200 h 942975"/>
                  <a:gd name="connsiteX11" fmla="*/ 123825 w 1352550"/>
                  <a:gd name="connsiteY11" fmla="*/ 438150 h 942975"/>
                  <a:gd name="connsiteX12" fmla="*/ 133350 w 1352550"/>
                  <a:gd name="connsiteY12" fmla="*/ 333375 h 942975"/>
                  <a:gd name="connsiteX13" fmla="*/ 247650 w 1352550"/>
                  <a:gd name="connsiteY13" fmla="*/ 257175 h 942975"/>
                  <a:gd name="connsiteX14" fmla="*/ 342900 w 1352550"/>
                  <a:gd name="connsiteY14" fmla="*/ 180975 h 942975"/>
                  <a:gd name="connsiteX15" fmla="*/ 837396 w 1352550"/>
                  <a:gd name="connsiteY15" fmla="*/ 185336 h 942975"/>
                  <a:gd name="connsiteX16" fmla="*/ 884333 w 1352550"/>
                  <a:gd name="connsiteY16" fmla="*/ 30756 h 942975"/>
                  <a:gd name="connsiteX17" fmla="*/ 1000125 w 1352550"/>
                  <a:gd name="connsiteY17" fmla="*/ 0 h 942975"/>
                  <a:gd name="connsiteX18" fmla="*/ 1088486 w 1352550"/>
                  <a:gd name="connsiteY18" fmla="*/ 11637 h 942975"/>
                  <a:gd name="connsiteX19" fmla="*/ 1158378 w 1352550"/>
                  <a:gd name="connsiteY19" fmla="*/ 52789 h 942975"/>
                  <a:gd name="connsiteX20" fmla="*/ 1171575 w 1352550"/>
                  <a:gd name="connsiteY20" fmla="*/ 180975 h 942975"/>
                  <a:gd name="connsiteX21" fmla="*/ 1343025 w 1352550"/>
                  <a:gd name="connsiteY21" fmla="*/ 180975 h 942975"/>
                  <a:gd name="connsiteX22" fmla="*/ 1352550 w 1352550"/>
                  <a:gd name="connsiteY22" fmla="*/ 428625 h 942975"/>
                  <a:gd name="connsiteX23" fmla="*/ 1171575 w 1352550"/>
                  <a:gd name="connsiteY23" fmla="*/ 457200 h 942975"/>
                  <a:gd name="connsiteX24" fmla="*/ 1183395 w 1352550"/>
                  <a:gd name="connsiteY24" fmla="*/ 594222 h 942975"/>
                  <a:gd name="connsiteX25" fmla="*/ 1190625 w 1352550"/>
                  <a:gd name="connsiteY25" fmla="*/ 714375 h 942975"/>
                  <a:gd name="connsiteX26" fmla="*/ 1352550 w 1352550"/>
                  <a:gd name="connsiteY26" fmla="*/ 733425 h 942975"/>
                  <a:gd name="connsiteX27" fmla="*/ 1343025 w 1352550"/>
                  <a:gd name="connsiteY27" fmla="*/ 942975 h 942975"/>
                  <a:gd name="connsiteX0" fmla="*/ 1343025 w 1352550"/>
                  <a:gd name="connsiteY0" fmla="*/ 942975 h 942975"/>
                  <a:gd name="connsiteX1" fmla="*/ 419100 w 1352550"/>
                  <a:gd name="connsiteY1" fmla="*/ 933450 h 942975"/>
                  <a:gd name="connsiteX2" fmla="*/ 514350 w 1352550"/>
                  <a:gd name="connsiteY2" fmla="*/ 742950 h 942975"/>
                  <a:gd name="connsiteX3" fmla="*/ 523875 w 1352550"/>
                  <a:gd name="connsiteY3" fmla="*/ 647700 h 942975"/>
                  <a:gd name="connsiteX4" fmla="*/ 457200 w 1352550"/>
                  <a:gd name="connsiteY4" fmla="*/ 600075 h 942975"/>
                  <a:gd name="connsiteX5" fmla="*/ 457200 w 1352550"/>
                  <a:gd name="connsiteY5" fmla="*/ 600075 h 942975"/>
                  <a:gd name="connsiteX6" fmla="*/ 295275 w 1352550"/>
                  <a:gd name="connsiteY6" fmla="*/ 666750 h 942975"/>
                  <a:gd name="connsiteX7" fmla="*/ 180975 w 1352550"/>
                  <a:gd name="connsiteY7" fmla="*/ 676275 h 942975"/>
                  <a:gd name="connsiteX8" fmla="*/ 28575 w 1352550"/>
                  <a:gd name="connsiteY8" fmla="*/ 638175 h 942975"/>
                  <a:gd name="connsiteX9" fmla="*/ 0 w 1352550"/>
                  <a:gd name="connsiteY9" fmla="*/ 542925 h 942975"/>
                  <a:gd name="connsiteX10" fmla="*/ 47625 w 1352550"/>
                  <a:gd name="connsiteY10" fmla="*/ 457200 h 942975"/>
                  <a:gd name="connsiteX11" fmla="*/ 123825 w 1352550"/>
                  <a:gd name="connsiteY11" fmla="*/ 438150 h 942975"/>
                  <a:gd name="connsiteX12" fmla="*/ 133350 w 1352550"/>
                  <a:gd name="connsiteY12" fmla="*/ 333375 h 942975"/>
                  <a:gd name="connsiteX13" fmla="*/ 247650 w 1352550"/>
                  <a:gd name="connsiteY13" fmla="*/ 257175 h 942975"/>
                  <a:gd name="connsiteX14" fmla="*/ 342900 w 1352550"/>
                  <a:gd name="connsiteY14" fmla="*/ 180975 h 942975"/>
                  <a:gd name="connsiteX15" fmla="*/ 837396 w 1352550"/>
                  <a:gd name="connsiteY15" fmla="*/ 185336 h 942975"/>
                  <a:gd name="connsiteX16" fmla="*/ 884333 w 1352550"/>
                  <a:gd name="connsiteY16" fmla="*/ 30756 h 942975"/>
                  <a:gd name="connsiteX17" fmla="*/ 1000125 w 1352550"/>
                  <a:gd name="connsiteY17" fmla="*/ 0 h 942975"/>
                  <a:gd name="connsiteX18" fmla="*/ 1088486 w 1352550"/>
                  <a:gd name="connsiteY18" fmla="*/ 11637 h 942975"/>
                  <a:gd name="connsiteX19" fmla="*/ 1158378 w 1352550"/>
                  <a:gd name="connsiteY19" fmla="*/ 52789 h 942975"/>
                  <a:gd name="connsiteX20" fmla="*/ 1171575 w 1352550"/>
                  <a:gd name="connsiteY20" fmla="*/ 180975 h 942975"/>
                  <a:gd name="connsiteX21" fmla="*/ 1343025 w 1352550"/>
                  <a:gd name="connsiteY21" fmla="*/ 180975 h 942975"/>
                  <a:gd name="connsiteX22" fmla="*/ 1352550 w 1352550"/>
                  <a:gd name="connsiteY22" fmla="*/ 428625 h 942975"/>
                  <a:gd name="connsiteX23" fmla="*/ 1208298 w 1352550"/>
                  <a:gd name="connsiteY23" fmla="*/ 460872 h 942975"/>
                  <a:gd name="connsiteX24" fmla="*/ 1183395 w 1352550"/>
                  <a:gd name="connsiteY24" fmla="*/ 594222 h 942975"/>
                  <a:gd name="connsiteX25" fmla="*/ 1190625 w 1352550"/>
                  <a:gd name="connsiteY25" fmla="*/ 714375 h 942975"/>
                  <a:gd name="connsiteX26" fmla="*/ 1352550 w 1352550"/>
                  <a:gd name="connsiteY26" fmla="*/ 733425 h 942975"/>
                  <a:gd name="connsiteX27" fmla="*/ 1343025 w 1352550"/>
                  <a:gd name="connsiteY27" fmla="*/ 942975 h 942975"/>
                  <a:gd name="connsiteX0" fmla="*/ 1343025 w 1352550"/>
                  <a:gd name="connsiteY0" fmla="*/ 942975 h 942975"/>
                  <a:gd name="connsiteX1" fmla="*/ 419100 w 1352550"/>
                  <a:gd name="connsiteY1" fmla="*/ 933450 h 942975"/>
                  <a:gd name="connsiteX2" fmla="*/ 514350 w 1352550"/>
                  <a:gd name="connsiteY2" fmla="*/ 742950 h 942975"/>
                  <a:gd name="connsiteX3" fmla="*/ 523875 w 1352550"/>
                  <a:gd name="connsiteY3" fmla="*/ 647700 h 942975"/>
                  <a:gd name="connsiteX4" fmla="*/ 457200 w 1352550"/>
                  <a:gd name="connsiteY4" fmla="*/ 600075 h 942975"/>
                  <a:gd name="connsiteX5" fmla="*/ 457200 w 1352550"/>
                  <a:gd name="connsiteY5" fmla="*/ 600075 h 942975"/>
                  <a:gd name="connsiteX6" fmla="*/ 295275 w 1352550"/>
                  <a:gd name="connsiteY6" fmla="*/ 666750 h 942975"/>
                  <a:gd name="connsiteX7" fmla="*/ 180975 w 1352550"/>
                  <a:gd name="connsiteY7" fmla="*/ 676275 h 942975"/>
                  <a:gd name="connsiteX8" fmla="*/ 28575 w 1352550"/>
                  <a:gd name="connsiteY8" fmla="*/ 638175 h 942975"/>
                  <a:gd name="connsiteX9" fmla="*/ 0 w 1352550"/>
                  <a:gd name="connsiteY9" fmla="*/ 542925 h 942975"/>
                  <a:gd name="connsiteX10" fmla="*/ 47625 w 1352550"/>
                  <a:gd name="connsiteY10" fmla="*/ 457200 h 942975"/>
                  <a:gd name="connsiteX11" fmla="*/ 123825 w 1352550"/>
                  <a:gd name="connsiteY11" fmla="*/ 438150 h 942975"/>
                  <a:gd name="connsiteX12" fmla="*/ 133350 w 1352550"/>
                  <a:gd name="connsiteY12" fmla="*/ 333375 h 942975"/>
                  <a:gd name="connsiteX13" fmla="*/ 247650 w 1352550"/>
                  <a:gd name="connsiteY13" fmla="*/ 257175 h 942975"/>
                  <a:gd name="connsiteX14" fmla="*/ 342900 w 1352550"/>
                  <a:gd name="connsiteY14" fmla="*/ 180975 h 942975"/>
                  <a:gd name="connsiteX15" fmla="*/ 837396 w 1352550"/>
                  <a:gd name="connsiteY15" fmla="*/ 185336 h 942975"/>
                  <a:gd name="connsiteX16" fmla="*/ 884333 w 1352550"/>
                  <a:gd name="connsiteY16" fmla="*/ 30756 h 942975"/>
                  <a:gd name="connsiteX17" fmla="*/ 1000125 w 1352550"/>
                  <a:gd name="connsiteY17" fmla="*/ 0 h 942975"/>
                  <a:gd name="connsiteX18" fmla="*/ 1088486 w 1352550"/>
                  <a:gd name="connsiteY18" fmla="*/ 11637 h 942975"/>
                  <a:gd name="connsiteX19" fmla="*/ 1158378 w 1352550"/>
                  <a:gd name="connsiteY19" fmla="*/ 52789 h 942975"/>
                  <a:gd name="connsiteX20" fmla="*/ 1171575 w 1352550"/>
                  <a:gd name="connsiteY20" fmla="*/ 180975 h 942975"/>
                  <a:gd name="connsiteX21" fmla="*/ 1343025 w 1352550"/>
                  <a:gd name="connsiteY21" fmla="*/ 180975 h 942975"/>
                  <a:gd name="connsiteX22" fmla="*/ 1352550 w 1352550"/>
                  <a:gd name="connsiteY22" fmla="*/ 428625 h 942975"/>
                  <a:gd name="connsiteX23" fmla="*/ 1208298 w 1352550"/>
                  <a:gd name="connsiteY23" fmla="*/ 460872 h 942975"/>
                  <a:gd name="connsiteX24" fmla="*/ 1183395 w 1352550"/>
                  <a:gd name="connsiteY24" fmla="*/ 594222 h 942975"/>
                  <a:gd name="connsiteX25" fmla="*/ 1223676 w 1352550"/>
                  <a:gd name="connsiteY25" fmla="*/ 699686 h 942975"/>
                  <a:gd name="connsiteX26" fmla="*/ 1352550 w 1352550"/>
                  <a:gd name="connsiteY26" fmla="*/ 733425 h 942975"/>
                  <a:gd name="connsiteX27" fmla="*/ 1343025 w 1352550"/>
                  <a:gd name="connsiteY27" fmla="*/ 942975 h 942975"/>
                  <a:gd name="connsiteX0" fmla="*/ 1343025 w 1352550"/>
                  <a:gd name="connsiteY0" fmla="*/ 942975 h 951811"/>
                  <a:gd name="connsiteX1" fmla="*/ 371361 w 1352550"/>
                  <a:gd name="connsiteY1" fmla="*/ 951811 h 951811"/>
                  <a:gd name="connsiteX2" fmla="*/ 514350 w 1352550"/>
                  <a:gd name="connsiteY2" fmla="*/ 742950 h 951811"/>
                  <a:gd name="connsiteX3" fmla="*/ 523875 w 1352550"/>
                  <a:gd name="connsiteY3" fmla="*/ 647700 h 951811"/>
                  <a:gd name="connsiteX4" fmla="*/ 457200 w 1352550"/>
                  <a:gd name="connsiteY4" fmla="*/ 600075 h 951811"/>
                  <a:gd name="connsiteX5" fmla="*/ 457200 w 1352550"/>
                  <a:gd name="connsiteY5" fmla="*/ 600075 h 951811"/>
                  <a:gd name="connsiteX6" fmla="*/ 295275 w 1352550"/>
                  <a:gd name="connsiteY6" fmla="*/ 666750 h 951811"/>
                  <a:gd name="connsiteX7" fmla="*/ 180975 w 1352550"/>
                  <a:gd name="connsiteY7" fmla="*/ 676275 h 951811"/>
                  <a:gd name="connsiteX8" fmla="*/ 28575 w 1352550"/>
                  <a:gd name="connsiteY8" fmla="*/ 638175 h 951811"/>
                  <a:gd name="connsiteX9" fmla="*/ 0 w 1352550"/>
                  <a:gd name="connsiteY9" fmla="*/ 542925 h 951811"/>
                  <a:gd name="connsiteX10" fmla="*/ 47625 w 1352550"/>
                  <a:gd name="connsiteY10" fmla="*/ 457200 h 951811"/>
                  <a:gd name="connsiteX11" fmla="*/ 123825 w 1352550"/>
                  <a:gd name="connsiteY11" fmla="*/ 438150 h 951811"/>
                  <a:gd name="connsiteX12" fmla="*/ 133350 w 1352550"/>
                  <a:gd name="connsiteY12" fmla="*/ 333375 h 951811"/>
                  <a:gd name="connsiteX13" fmla="*/ 247650 w 1352550"/>
                  <a:gd name="connsiteY13" fmla="*/ 257175 h 951811"/>
                  <a:gd name="connsiteX14" fmla="*/ 342900 w 1352550"/>
                  <a:gd name="connsiteY14" fmla="*/ 180975 h 951811"/>
                  <a:gd name="connsiteX15" fmla="*/ 837396 w 1352550"/>
                  <a:gd name="connsiteY15" fmla="*/ 185336 h 951811"/>
                  <a:gd name="connsiteX16" fmla="*/ 884333 w 1352550"/>
                  <a:gd name="connsiteY16" fmla="*/ 30756 h 951811"/>
                  <a:gd name="connsiteX17" fmla="*/ 1000125 w 1352550"/>
                  <a:gd name="connsiteY17" fmla="*/ 0 h 951811"/>
                  <a:gd name="connsiteX18" fmla="*/ 1088486 w 1352550"/>
                  <a:gd name="connsiteY18" fmla="*/ 11637 h 951811"/>
                  <a:gd name="connsiteX19" fmla="*/ 1158378 w 1352550"/>
                  <a:gd name="connsiteY19" fmla="*/ 52789 h 951811"/>
                  <a:gd name="connsiteX20" fmla="*/ 1171575 w 1352550"/>
                  <a:gd name="connsiteY20" fmla="*/ 180975 h 951811"/>
                  <a:gd name="connsiteX21" fmla="*/ 1343025 w 1352550"/>
                  <a:gd name="connsiteY21" fmla="*/ 180975 h 951811"/>
                  <a:gd name="connsiteX22" fmla="*/ 1352550 w 1352550"/>
                  <a:gd name="connsiteY22" fmla="*/ 428625 h 951811"/>
                  <a:gd name="connsiteX23" fmla="*/ 1208298 w 1352550"/>
                  <a:gd name="connsiteY23" fmla="*/ 460872 h 951811"/>
                  <a:gd name="connsiteX24" fmla="*/ 1183395 w 1352550"/>
                  <a:gd name="connsiteY24" fmla="*/ 594222 h 951811"/>
                  <a:gd name="connsiteX25" fmla="*/ 1223676 w 1352550"/>
                  <a:gd name="connsiteY25" fmla="*/ 699686 h 951811"/>
                  <a:gd name="connsiteX26" fmla="*/ 1352550 w 1352550"/>
                  <a:gd name="connsiteY26" fmla="*/ 733425 h 951811"/>
                  <a:gd name="connsiteX27" fmla="*/ 1343025 w 1352550"/>
                  <a:gd name="connsiteY27" fmla="*/ 942975 h 951811"/>
                  <a:gd name="connsiteX0" fmla="*/ 1361387 w 1361387"/>
                  <a:gd name="connsiteY0" fmla="*/ 953992 h 953992"/>
                  <a:gd name="connsiteX1" fmla="*/ 371361 w 1361387"/>
                  <a:gd name="connsiteY1" fmla="*/ 951811 h 953992"/>
                  <a:gd name="connsiteX2" fmla="*/ 514350 w 1361387"/>
                  <a:gd name="connsiteY2" fmla="*/ 742950 h 953992"/>
                  <a:gd name="connsiteX3" fmla="*/ 523875 w 1361387"/>
                  <a:gd name="connsiteY3" fmla="*/ 647700 h 953992"/>
                  <a:gd name="connsiteX4" fmla="*/ 457200 w 1361387"/>
                  <a:gd name="connsiteY4" fmla="*/ 600075 h 953992"/>
                  <a:gd name="connsiteX5" fmla="*/ 457200 w 1361387"/>
                  <a:gd name="connsiteY5" fmla="*/ 600075 h 953992"/>
                  <a:gd name="connsiteX6" fmla="*/ 295275 w 1361387"/>
                  <a:gd name="connsiteY6" fmla="*/ 666750 h 953992"/>
                  <a:gd name="connsiteX7" fmla="*/ 180975 w 1361387"/>
                  <a:gd name="connsiteY7" fmla="*/ 676275 h 953992"/>
                  <a:gd name="connsiteX8" fmla="*/ 28575 w 1361387"/>
                  <a:gd name="connsiteY8" fmla="*/ 638175 h 953992"/>
                  <a:gd name="connsiteX9" fmla="*/ 0 w 1361387"/>
                  <a:gd name="connsiteY9" fmla="*/ 542925 h 953992"/>
                  <a:gd name="connsiteX10" fmla="*/ 47625 w 1361387"/>
                  <a:gd name="connsiteY10" fmla="*/ 457200 h 953992"/>
                  <a:gd name="connsiteX11" fmla="*/ 123825 w 1361387"/>
                  <a:gd name="connsiteY11" fmla="*/ 438150 h 953992"/>
                  <a:gd name="connsiteX12" fmla="*/ 133350 w 1361387"/>
                  <a:gd name="connsiteY12" fmla="*/ 333375 h 953992"/>
                  <a:gd name="connsiteX13" fmla="*/ 247650 w 1361387"/>
                  <a:gd name="connsiteY13" fmla="*/ 257175 h 953992"/>
                  <a:gd name="connsiteX14" fmla="*/ 342900 w 1361387"/>
                  <a:gd name="connsiteY14" fmla="*/ 180975 h 953992"/>
                  <a:gd name="connsiteX15" fmla="*/ 837396 w 1361387"/>
                  <a:gd name="connsiteY15" fmla="*/ 185336 h 953992"/>
                  <a:gd name="connsiteX16" fmla="*/ 884333 w 1361387"/>
                  <a:gd name="connsiteY16" fmla="*/ 30756 h 953992"/>
                  <a:gd name="connsiteX17" fmla="*/ 1000125 w 1361387"/>
                  <a:gd name="connsiteY17" fmla="*/ 0 h 953992"/>
                  <a:gd name="connsiteX18" fmla="*/ 1088486 w 1361387"/>
                  <a:gd name="connsiteY18" fmla="*/ 11637 h 953992"/>
                  <a:gd name="connsiteX19" fmla="*/ 1158378 w 1361387"/>
                  <a:gd name="connsiteY19" fmla="*/ 52789 h 953992"/>
                  <a:gd name="connsiteX20" fmla="*/ 1171575 w 1361387"/>
                  <a:gd name="connsiteY20" fmla="*/ 180975 h 953992"/>
                  <a:gd name="connsiteX21" fmla="*/ 1343025 w 1361387"/>
                  <a:gd name="connsiteY21" fmla="*/ 180975 h 953992"/>
                  <a:gd name="connsiteX22" fmla="*/ 1352550 w 1361387"/>
                  <a:gd name="connsiteY22" fmla="*/ 428625 h 953992"/>
                  <a:gd name="connsiteX23" fmla="*/ 1208298 w 1361387"/>
                  <a:gd name="connsiteY23" fmla="*/ 460872 h 953992"/>
                  <a:gd name="connsiteX24" fmla="*/ 1183395 w 1361387"/>
                  <a:gd name="connsiteY24" fmla="*/ 594222 h 953992"/>
                  <a:gd name="connsiteX25" fmla="*/ 1223676 w 1361387"/>
                  <a:gd name="connsiteY25" fmla="*/ 699686 h 953992"/>
                  <a:gd name="connsiteX26" fmla="*/ 1352550 w 1361387"/>
                  <a:gd name="connsiteY26" fmla="*/ 733425 h 953992"/>
                  <a:gd name="connsiteX27" fmla="*/ 1361387 w 1361387"/>
                  <a:gd name="connsiteY27" fmla="*/ 953992 h 953992"/>
                  <a:gd name="connsiteX0" fmla="*/ 1361387 w 1361387"/>
                  <a:gd name="connsiteY0" fmla="*/ 953992 h 953992"/>
                  <a:gd name="connsiteX1" fmla="*/ 371361 w 1361387"/>
                  <a:gd name="connsiteY1" fmla="*/ 951811 h 953992"/>
                  <a:gd name="connsiteX2" fmla="*/ 514350 w 1361387"/>
                  <a:gd name="connsiteY2" fmla="*/ 742950 h 953992"/>
                  <a:gd name="connsiteX3" fmla="*/ 523875 w 1361387"/>
                  <a:gd name="connsiteY3" fmla="*/ 647700 h 953992"/>
                  <a:gd name="connsiteX4" fmla="*/ 457200 w 1361387"/>
                  <a:gd name="connsiteY4" fmla="*/ 600075 h 953992"/>
                  <a:gd name="connsiteX5" fmla="*/ 457200 w 1361387"/>
                  <a:gd name="connsiteY5" fmla="*/ 600075 h 953992"/>
                  <a:gd name="connsiteX6" fmla="*/ 295275 w 1361387"/>
                  <a:gd name="connsiteY6" fmla="*/ 666750 h 953992"/>
                  <a:gd name="connsiteX7" fmla="*/ 180975 w 1361387"/>
                  <a:gd name="connsiteY7" fmla="*/ 676275 h 953992"/>
                  <a:gd name="connsiteX8" fmla="*/ 28575 w 1361387"/>
                  <a:gd name="connsiteY8" fmla="*/ 638175 h 953992"/>
                  <a:gd name="connsiteX9" fmla="*/ 0 w 1361387"/>
                  <a:gd name="connsiteY9" fmla="*/ 542925 h 953992"/>
                  <a:gd name="connsiteX10" fmla="*/ 5161 w 1361387"/>
                  <a:gd name="connsiteY10" fmla="*/ 496378 h 953992"/>
                  <a:gd name="connsiteX11" fmla="*/ 47625 w 1361387"/>
                  <a:gd name="connsiteY11" fmla="*/ 457200 h 953992"/>
                  <a:gd name="connsiteX12" fmla="*/ 123825 w 1361387"/>
                  <a:gd name="connsiteY12" fmla="*/ 438150 h 953992"/>
                  <a:gd name="connsiteX13" fmla="*/ 133350 w 1361387"/>
                  <a:gd name="connsiteY13" fmla="*/ 333375 h 953992"/>
                  <a:gd name="connsiteX14" fmla="*/ 247650 w 1361387"/>
                  <a:gd name="connsiteY14" fmla="*/ 257175 h 953992"/>
                  <a:gd name="connsiteX15" fmla="*/ 342900 w 1361387"/>
                  <a:gd name="connsiteY15" fmla="*/ 180975 h 953992"/>
                  <a:gd name="connsiteX16" fmla="*/ 837396 w 1361387"/>
                  <a:gd name="connsiteY16" fmla="*/ 185336 h 953992"/>
                  <a:gd name="connsiteX17" fmla="*/ 884333 w 1361387"/>
                  <a:gd name="connsiteY17" fmla="*/ 30756 h 953992"/>
                  <a:gd name="connsiteX18" fmla="*/ 1000125 w 1361387"/>
                  <a:gd name="connsiteY18" fmla="*/ 0 h 953992"/>
                  <a:gd name="connsiteX19" fmla="*/ 1088486 w 1361387"/>
                  <a:gd name="connsiteY19" fmla="*/ 11637 h 953992"/>
                  <a:gd name="connsiteX20" fmla="*/ 1158378 w 1361387"/>
                  <a:gd name="connsiteY20" fmla="*/ 52789 h 953992"/>
                  <a:gd name="connsiteX21" fmla="*/ 1171575 w 1361387"/>
                  <a:gd name="connsiteY21" fmla="*/ 180975 h 953992"/>
                  <a:gd name="connsiteX22" fmla="*/ 1343025 w 1361387"/>
                  <a:gd name="connsiteY22" fmla="*/ 180975 h 953992"/>
                  <a:gd name="connsiteX23" fmla="*/ 1352550 w 1361387"/>
                  <a:gd name="connsiteY23" fmla="*/ 428625 h 953992"/>
                  <a:gd name="connsiteX24" fmla="*/ 1208298 w 1361387"/>
                  <a:gd name="connsiteY24" fmla="*/ 460872 h 953992"/>
                  <a:gd name="connsiteX25" fmla="*/ 1183395 w 1361387"/>
                  <a:gd name="connsiteY25" fmla="*/ 594222 h 953992"/>
                  <a:gd name="connsiteX26" fmla="*/ 1223676 w 1361387"/>
                  <a:gd name="connsiteY26" fmla="*/ 699686 h 953992"/>
                  <a:gd name="connsiteX27" fmla="*/ 1352550 w 1361387"/>
                  <a:gd name="connsiteY27" fmla="*/ 733425 h 953992"/>
                  <a:gd name="connsiteX28" fmla="*/ 1361387 w 1361387"/>
                  <a:gd name="connsiteY28" fmla="*/ 953992 h 953992"/>
                  <a:gd name="connsiteX0" fmla="*/ 1361387 w 1361387"/>
                  <a:gd name="connsiteY0" fmla="*/ 953992 h 953992"/>
                  <a:gd name="connsiteX1" fmla="*/ 371361 w 1361387"/>
                  <a:gd name="connsiteY1" fmla="*/ 951811 h 953992"/>
                  <a:gd name="connsiteX2" fmla="*/ 514350 w 1361387"/>
                  <a:gd name="connsiteY2" fmla="*/ 742950 h 953992"/>
                  <a:gd name="connsiteX3" fmla="*/ 523875 w 1361387"/>
                  <a:gd name="connsiteY3" fmla="*/ 647700 h 953992"/>
                  <a:gd name="connsiteX4" fmla="*/ 457200 w 1361387"/>
                  <a:gd name="connsiteY4" fmla="*/ 600075 h 953992"/>
                  <a:gd name="connsiteX5" fmla="*/ 457200 w 1361387"/>
                  <a:gd name="connsiteY5" fmla="*/ 600075 h 953992"/>
                  <a:gd name="connsiteX6" fmla="*/ 295275 w 1361387"/>
                  <a:gd name="connsiteY6" fmla="*/ 666750 h 953992"/>
                  <a:gd name="connsiteX7" fmla="*/ 180975 w 1361387"/>
                  <a:gd name="connsiteY7" fmla="*/ 676275 h 953992"/>
                  <a:gd name="connsiteX8" fmla="*/ 96968 w 1361387"/>
                  <a:gd name="connsiteY8" fmla="*/ 676320 h 953992"/>
                  <a:gd name="connsiteX9" fmla="*/ 28575 w 1361387"/>
                  <a:gd name="connsiteY9" fmla="*/ 638175 h 953992"/>
                  <a:gd name="connsiteX10" fmla="*/ 0 w 1361387"/>
                  <a:gd name="connsiteY10" fmla="*/ 542925 h 953992"/>
                  <a:gd name="connsiteX11" fmla="*/ 5161 w 1361387"/>
                  <a:gd name="connsiteY11" fmla="*/ 496378 h 953992"/>
                  <a:gd name="connsiteX12" fmla="*/ 47625 w 1361387"/>
                  <a:gd name="connsiteY12" fmla="*/ 457200 h 953992"/>
                  <a:gd name="connsiteX13" fmla="*/ 123825 w 1361387"/>
                  <a:gd name="connsiteY13" fmla="*/ 438150 h 953992"/>
                  <a:gd name="connsiteX14" fmla="*/ 133350 w 1361387"/>
                  <a:gd name="connsiteY14" fmla="*/ 333375 h 953992"/>
                  <a:gd name="connsiteX15" fmla="*/ 247650 w 1361387"/>
                  <a:gd name="connsiteY15" fmla="*/ 257175 h 953992"/>
                  <a:gd name="connsiteX16" fmla="*/ 342900 w 1361387"/>
                  <a:gd name="connsiteY16" fmla="*/ 180975 h 953992"/>
                  <a:gd name="connsiteX17" fmla="*/ 837396 w 1361387"/>
                  <a:gd name="connsiteY17" fmla="*/ 185336 h 953992"/>
                  <a:gd name="connsiteX18" fmla="*/ 884333 w 1361387"/>
                  <a:gd name="connsiteY18" fmla="*/ 30756 h 953992"/>
                  <a:gd name="connsiteX19" fmla="*/ 1000125 w 1361387"/>
                  <a:gd name="connsiteY19" fmla="*/ 0 h 953992"/>
                  <a:gd name="connsiteX20" fmla="*/ 1088486 w 1361387"/>
                  <a:gd name="connsiteY20" fmla="*/ 11637 h 953992"/>
                  <a:gd name="connsiteX21" fmla="*/ 1158378 w 1361387"/>
                  <a:gd name="connsiteY21" fmla="*/ 52789 h 953992"/>
                  <a:gd name="connsiteX22" fmla="*/ 1171575 w 1361387"/>
                  <a:gd name="connsiteY22" fmla="*/ 180975 h 953992"/>
                  <a:gd name="connsiteX23" fmla="*/ 1343025 w 1361387"/>
                  <a:gd name="connsiteY23" fmla="*/ 180975 h 953992"/>
                  <a:gd name="connsiteX24" fmla="*/ 1352550 w 1361387"/>
                  <a:gd name="connsiteY24" fmla="*/ 428625 h 953992"/>
                  <a:gd name="connsiteX25" fmla="*/ 1208298 w 1361387"/>
                  <a:gd name="connsiteY25" fmla="*/ 460872 h 953992"/>
                  <a:gd name="connsiteX26" fmla="*/ 1183395 w 1361387"/>
                  <a:gd name="connsiteY26" fmla="*/ 594222 h 953992"/>
                  <a:gd name="connsiteX27" fmla="*/ 1223676 w 1361387"/>
                  <a:gd name="connsiteY27" fmla="*/ 699686 h 953992"/>
                  <a:gd name="connsiteX28" fmla="*/ 1352550 w 1361387"/>
                  <a:gd name="connsiteY28" fmla="*/ 733425 h 953992"/>
                  <a:gd name="connsiteX29" fmla="*/ 1361387 w 1361387"/>
                  <a:gd name="connsiteY29" fmla="*/ 953992 h 953992"/>
                  <a:gd name="connsiteX0" fmla="*/ 1361387 w 1361387"/>
                  <a:gd name="connsiteY0" fmla="*/ 953992 h 953992"/>
                  <a:gd name="connsiteX1" fmla="*/ 371361 w 1361387"/>
                  <a:gd name="connsiteY1" fmla="*/ 951811 h 953992"/>
                  <a:gd name="connsiteX2" fmla="*/ 514350 w 1361387"/>
                  <a:gd name="connsiteY2" fmla="*/ 742950 h 953992"/>
                  <a:gd name="connsiteX3" fmla="*/ 523875 w 1361387"/>
                  <a:gd name="connsiteY3" fmla="*/ 647700 h 953992"/>
                  <a:gd name="connsiteX4" fmla="*/ 457200 w 1361387"/>
                  <a:gd name="connsiteY4" fmla="*/ 600075 h 953992"/>
                  <a:gd name="connsiteX5" fmla="*/ 457200 w 1361387"/>
                  <a:gd name="connsiteY5" fmla="*/ 600075 h 953992"/>
                  <a:gd name="connsiteX6" fmla="*/ 298947 w 1361387"/>
                  <a:gd name="connsiteY6" fmla="*/ 681440 h 953992"/>
                  <a:gd name="connsiteX7" fmla="*/ 180975 w 1361387"/>
                  <a:gd name="connsiteY7" fmla="*/ 676275 h 953992"/>
                  <a:gd name="connsiteX8" fmla="*/ 96968 w 1361387"/>
                  <a:gd name="connsiteY8" fmla="*/ 676320 h 953992"/>
                  <a:gd name="connsiteX9" fmla="*/ 28575 w 1361387"/>
                  <a:gd name="connsiteY9" fmla="*/ 638175 h 953992"/>
                  <a:gd name="connsiteX10" fmla="*/ 0 w 1361387"/>
                  <a:gd name="connsiteY10" fmla="*/ 542925 h 953992"/>
                  <a:gd name="connsiteX11" fmla="*/ 5161 w 1361387"/>
                  <a:gd name="connsiteY11" fmla="*/ 496378 h 953992"/>
                  <a:gd name="connsiteX12" fmla="*/ 47625 w 1361387"/>
                  <a:gd name="connsiteY12" fmla="*/ 457200 h 953992"/>
                  <a:gd name="connsiteX13" fmla="*/ 123825 w 1361387"/>
                  <a:gd name="connsiteY13" fmla="*/ 438150 h 953992"/>
                  <a:gd name="connsiteX14" fmla="*/ 133350 w 1361387"/>
                  <a:gd name="connsiteY14" fmla="*/ 333375 h 953992"/>
                  <a:gd name="connsiteX15" fmla="*/ 247650 w 1361387"/>
                  <a:gd name="connsiteY15" fmla="*/ 257175 h 953992"/>
                  <a:gd name="connsiteX16" fmla="*/ 342900 w 1361387"/>
                  <a:gd name="connsiteY16" fmla="*/ 180975 h 953992"/>
                  <a:gd name="connsiteX17" fmla="*/ 837396 w 1361387"/>
                  <a:gd name="connsiteY17" fmla="*/ 185336 h 953992"/>
                  <a:gd name="connsiteX18" fmla="*/ 884333 w 1361387"/>
                  <a:gd name="connsiteY18" fmla="*/ 30756 h 953992"/>
                  <a:gd name="connsiteX19" fmla="*/ 1000125 w 1361387"/>
                  <a:gd name="connsiteY19" fmla="*/ 0 h 953992"/>
                  <a:gd name="connsiteX20" fmla="*/ 1088486 w 1361387"/>
                  <a:gd name="connsiteY20" fmla="*/ 11637 h 953992"/>
                  <a:gd name="connsiteX21" fmla="*/ 1158378 w 1361387"/>
                  <a:gd name="connsiteY21" fmla="*/ 52789 h 953992"/>
                  <a:gd name="connsiteX22" fmla="*/ 1171575 w 1361387"/>
                  <a:gd name="connsiteY22" fmla="*/ 180975 h 953992"/>
                  <a:gd name="connsiteX23" fmla="*/ 1343025 w 1361387"/>
                  <a:gd name="connsiteY23" fmla="*/ 180975 h 953992"/>
                  <a:gd name="connsiteX24" fmla="*/ 1352550 w 1361387"/>
                  <a:gd name="connsiteY24" fmla="*/ 428625 h 953992"/>
                  <a:gd name="connsiteX25" fmla="*/ 1208298 w 1361387"/>
                  <a:gd name="connsiteY25" fmla="*/ 460872 h 953992"/>
                  <a:gd name="connsiteX26" fmla="*/ 1183395 w 1361387"/>
                  <a:gd name="connsiteY26" fmla="*/ 594222 h 953992"/>
                  <a:gd name="connsiteX27" fmla="*/ 1223676 w 1361387"/>
                  <a:gd name="connsiteY27" fmla="*/ 699686 h 953992"/>
                  <a:gd name="connsiteX28" fmla="*/ 1352550 w 1361387"/>
                  <a:gd name="connsiteY28" fmla="*/ 733425 h 953992"/>
                  <a:gd name="connsiteX29" fmla="*/ 1361387 w 1361387"/>
                  <a:gd name="connsiteY29" fmla="*/ 953992 h 953992"/>
                  <a:gd name="connsiteX0" fmla="*/ 1361387 w 1361387"/>
                  <a:gd name="connsiteY0" fmla="*/ 953992 h 953992"/>
                  <a:gd name="connsiteX1" fmla="*/ 371361 w 1361387"/>
                  <a:gd name="connsiteY1" fmla="*/ 951811 h 953992"/>
                  <a:gd name="connsiteX2" fmla="*/ 514350 w 1361387"/>
                  <a:gd name="connsiteY2" fmla="*/ 742950 h 953992"/>
                  <a:gd name="connsiteX3" fmla="*/ 523875 w 1361387"/>
                  <a:gd name="connsiteY3" fmla="*/ 647700 h 953992"/>
                  <a:gd name="connsiteX4" fmla="*/ 457200 w 1361387"/>
                  <a:gd name="connsiteY4" fmla="*/ 600075 h 953992"/>
                  <a:gd name="connsiteX5" fmla="*/ 457200 w 1361387"/>
                  <a:gd name="connsiteY5" fmla="*/ 600075 h 953992"/>
                  <a:gd name="connsiteX6" fmla="*/ 298947 w 1361387"/>
                  <a:gd name="connsiteY6" fmla="*/ 681440 h 953992"/>
                  <a:gd name="connsiteX7" fmla="*/ 177303 w 1361387"/>
                  <a:gd name="connsiteY7" fmla="*/ 687292 h 953992"/>
                  <a:gd name="connsiteX8" fmla="*/ 96968 w 1361387"/>
                  <a:gd name="connsiteY8" fmla="*/ 676320 h 953992"/>
                  <a:gd name="connsiteX9" fmla="*/ 28575 w 1361387"/>
                  <a:gd name="connsiteY9" fmla="*/ 638175 h 953992"/>
                  <a:gd name="connsiteX10" fmla="*/ 0 w 1361387"/>
                  <a:gd name="connsiteY10" fmla="*/ 542925 h 953992"/>
                  <a:gd name="connsiteX11" fmla="*/ 5161 w 1361387"/>
                  <a:gd name="connsiteY11" fmla="*/ 496378 h 953992"/>
                  <a:gd name="connsiteX12" fmla="*/ 47625 w 1361387"/>
                  <a:gd name="connsiteY12" fmla="*/ 457200 h 953992"/>
                  <a:gd name="connsiteX13" fmla="*/ 123825 w 1361387"/>
                  <a:gd name="connsiteY13" fmla="*/ 438150 h 953992"/>
                  <a:gd name="connsiteX14" fmla="*/ 133350 w 1361387"/>
                  <a:gd name="connsiteY14" fmla="*/ 333375 h 953992"/>
                  <a:gd name="connsiteX15" fmla="*/ 247650 w 1361387"/>
                  <a:gd name="connsiteY15" fmla="*/ 257175 h 953992"/>
                  <a:gd name="connsiteX16" fmla="*/ 342900 w 1361387"/>
                  <a:gd name="connsiteY16" fmla="*/ 180975 h 953992"/>
                  <a:gd name="connsiteX17" fmla="*/ 837396 w 1361387"/>
                  <a:gd name="connsiteY17" fmla="*/ 185336 h 953992"/>
                  <a:gd name="connsiteX18" fmla="*/ 884333 w 1361387"/>
                  <a:gd name="connsiteY18" fmla="*/ 30756 h 953992"/>
                  <a:gd name="connsiteX19" fmla="*/ 1000125 w 1361387"/>
                  <a:gd name="connsiteY19" fmla="*/ 0 h 953992"/>
                  <a:gd name="connsiteX20" fmla="*/ 1088486 w 1361387"/>
                  <a:gd name="connsiteY20" fmla="*/ 11637 h 953992"/>
                  <a:gd name="connsiteX21" fmla="*/ 1158378 w 1361387"/>
                  <a:gd name="connsiteY21" fmla="*/ 52789 h 953992"/>
                  <a:gd name="connsiteX22" fmla="*/ 1171575 w 1361387"/>
                  <a:gd name="connsiteY22" fmla="*/ 180975 h 953992"/>
                  <a:gd name="connsiteX23" fmla="*/ 1343025 w 1361387"/>
                  <a:gd name="connsiteY23" fmla="*/ 180975 h 953992"/>
                  <a:gd name="connsiteX24" fmla="*/ 1352550 w 1361387"/>
                  <a:gd name="connsiteY24" fmla="*/ 428625 h 953992"/>
                  <a:gd name="connsiteX25" fmla="*/ 1208298 w 1361387"/>
                  <a:gd name="connsiteY25" fmla="*/ 460872 h 953992"/>
                  <a:gd name="connsiteX26" fmla="*/ 1183395 w 1361387"/>
                  <a:gd name="connsiteY26" fmla="*/ 594222 h 953992"/>
                  <a:gd name="connsiteX27" fmla="*/ 1223676 w 1361387"/>
                  <a:gd name="connsiteY27" fmla="*/ 699686 h 953992"/>
                  <a:gd name="connsiteX28" fmla="*/ 1352550 w 1361387"/>
                  <a:gd name="connsiteY28" fmla="*/ 733425 h 953992"/>
                  <a:gd name="connsiteX29" fmla="*/ 1361387 w 1361387"/>
                  <a:gd name="connsiteY29" fmla="*/ 953992 h 953992"/>
                  <a:gd name="connsiteX0" fmla="*/ 1361387 w 1363567"/>
                  <a:gd name="connsiteY0" fmla="*/ 953992 h 953992"/>
                  <a:gd name="connsiteX1" fmla="*/ 371361 w 1363567"/>
                  <a:gd name="connsiteY1" fmla="*/ 951811 h 953992"/>
                  <a:gd name="connsiteX2" fmla="*/ 514350 w 1363567"/>
                  <a:gd name="connsiteY2" fmla="*/ 742950 h 953992"/>
                  <a:gd name="connsiteX3" fmla="*/ 523875 w 1363567"/>
                  <a:gd name="connsiteY3" fmla="*/ 647700 h 953992"/>
                  <a:gd name="connsiteX4" fmla="*/ 457200 w 1363567"/>
                  <a:gd name="connsiteY4" fmla="*/ 600075 h 953992"/>
                  <a:gd name="connsiteX5" fmla="*/ 457200 w 1363567"/>
                  <a:gd name="connsiteY5" fmla="*/ 600075 h 953992"/>
                  <a:gd name="connsiteX6" fmla="*/ 298947 w 1363567"/>
                  <a:gd name="connsiteY6" fmla="*/ 681440 h 953992"/>
                  <a:gd name="connsiteX7" fmla="*/ 177303 w 1363567"/>
                  <a:gd name="connsiteY7" fmla="*/ 687292 h 953992"/>
                  <a:gd name="connsiteX8" fmla="*/ 96968 w 1363567"/>
                  <a:gd name="connsiteY8" fmla="*/ 676320 h 953992"/>
                  <a:gd name="connsiteX9" fmla="*/ 28575 w 1363567"/>
                  <a:gd name="connsiteY9" fmla="*/ 638175 h 953992"/>
                  <a:gd name="connsiteX10" fmla="*/ 0 w 1363567"/>
                  <a:gd name="connsiteY10" fmla="*/ 542925 h 953992"/>
                  <a:gd name="connsiteX11" fmla="*/ 5161 w 1363567"/>
                  <a:gd name="connsiteY11" fmla="*/ 496378 h 953992"/>
                  <a:gd name="connsiteX12" fmla="*/ 47625 w 1363567"/>
                  <a:gd name="connsiteY12" fmla="*/ 457200 h 953992"/>
                  <a:gd name="connsiteX13" fmla="*/ 123825 w 1363567"/>
                  <a:gd name="connsiteY13" fmla="*/ 438150 h 953992"/>
                  <a:gd name="connsiteX14" fmla="*/ 133350 w 1363567"/>
                  <a:gd name="connsiteY14" fmla="*/ 333375 h 953992"/>
                  <a:gd name="connsiteX15" fmla="*/ 247650 w 1363567"/>
                  <a:gd name="connsiteY15" fmla="*/ 257175 h 953992"/>
                  <a:gd name="connsiteX16" fmla="*/ 342900 w 1363567"/>
                  <a:gd name="connsiteY16" fmla="*/ 180975 h 953992"/>
                  <a:gd name="connsiteX17" fmla="*/ 837396 w 1363567"/>
                  <a:gd name="connsiteY17" fmla="*/ 185336 h 953992"/>
                  <a:gd name="connsiteX18" fmla="*/ 884333 w 1363567"/>
                  <a:gd name="connsiteY18" fmla="*/ 30756 h 953992"/>
                  <a:gd name="connsiteX19" fmla="*/ 1000125 w 1363567"/>
                  <a:gd name="connsiteY19" fmla="*/ 0 h 953992"/>
                  <a:gd name="connsiteX20" fmla="*/ 1088486 w 1363567"/>
                  <a:gd name="connsiteY20" fmla="*/ 11637 h 953992"/>
                  <a:gd name="connsiteX21" fmla="*/ 1158378 w 1363567"/>
                  <a:gd name="connsiteY21" fmla="*/ 52789 h 953992"/>
                  <a:gd name="connsiteX22" fmla="*/ 1171575 w 1363567"/>
                  <a:gd name="connsiteY22" fmla="*/ 180975 h 953992"/>
                  <a:gd name="connsiteX23" fmla="*/ 1343025 w 1363567"/>
                  <a:gd name="connsiteY23" fmla="*/ 180975 h 953992"/>
                  <a:gd name="connsiteX24" fmla="*/ 1363567 w 1363567"/>
                  <a:gd name="connsiteY24" fmla="*/ 399246 h 953992"/>
                  <a:gd name="connsiteX25" fmla="*/ 1208298 w 1363567"/>
                  <a:gd name="connsiteY25" fmla="*/ 460872 h 953992"/>
                  <a:gd name="connsiteX26" fmla="*/ 1183395 w 1363567"/>
                  <a:gd name="connsiteY26" fmla="*/ 594222 h 953992"/>
                  <a:gd name="connsiteX27" fmla="*/ 1223676 w 1363567"/>
                  <a:gd name="connsiteY27" fmla="*/ 699686 h 953992"/>
                  <a:gd name="connsiteX28" fmla="*/ 1352550 w 1363567"/>
                  <a:gd name="connsiteY28" fmla="*/ 733425 h 953992"/>
                  <a:gd name="connsiteX29" fmla="*/ 1361387 w 1363567"/>
                  <a:gd name="connsiteY29" fmla="*/ 953992 h 953992"/>
                  <a:gd name="connsiteX0" fmla="*/ 1361387 w 1363567"/>
                  <a:gd name="connsiteY0" fmla="*/ 953992 h 953992"/>
                  <a:gd name="connsiteX1" fmla="*/ 371361 w 1363567"/>
                  <a:gd name="connsiteY1" fmla="*/ 951811 h 953992"/>
                  <a:gd name="connsiteX2" fmla="*/ 514350 w 1363567"/>
                  <a:gd name="connsiteY2" fmla="*/ 742950 h 953992"/>
                  <a:gd name="connsiteX3" fmla="*/ 523875 w 1363567"/>
                  <a:gd name="connsiteY3" fmla="*/ 647700 h 953992"/>
                  <a:gd name="connsiteX4" fmla="*/ 457200 w 1363567"/>
                  <a:gd name="connsiteY4" fmla="*/ 600075 h 953992"/>
                  <a:gd name="connsiteX5" fmla="*/ 457200 w 1363567"/>
                  <a:gd name="connsiteY5" fmla="*/ 600075 h 953992"/>
                  <a:gd name="connsiteX6" fmla="*/ 298947 w 1363567"/>
                  <a:gd name="connsiteY6" fmla="*/ 681440 h 953992"/>
                  <a:gd name="connsiteX7" fmla="*/ 177303 w 1363567"/>
                  <a:gd name="connsiteY7" fmla="*/ 687292 h 953992"/>
                  <a:gd name="connsiteX8" fmla="*/ 96968 w 1363567"/>
                  <a:gd name="connsiteY8" fmla="*/ 676320 h 953992"/>
                  <a:gd name="connsiteX9" fmla="*/ 28575 w 1363567"/>
                  <a:gd name="connsiteY9" fmla="*/ 638175 h 953992"/>
                  <a:gd name="connsiteX10" fmla="*/ 0 w 1363567"/>
                  <a:gd name="connsiteY10" fmla="*/ 542925 h 953992"/>
                  <a:gd name="connsiteX11" fmla="*/ 5161 w 1363567"/>
                  <a:gd name="connsiteY11" fmla="*/ 496378 h 953992"/>
                  <a:gd name="connsiteX12" fmla="*/ 47625 w 1363567"/>
                  <a:gd name="connsiteY12" fmla="*/ 457200 h 953992"/>
                  <a:gd name="connsiteX13" fmla="*/ 123825 w 1363567"/>
                  <a:gd name="connsiteY13" fmla="*/ 438150 h 953992"/>
                  <a:gd name="connsiteX14" fmla="*/ 133350 w 1363567"/>
                  <a:gd name="connsiteY14" fmla="*/ 333375 h 953992"/>
                  <a:gd name="connsiteX15" fmla="*/ 247650 w 1363567"/>
                  <a:gd name="connsiteY15" fmla="*/ 257175 h 953992"/>
                  <a:gd name="connsiteX16" fmla="*/ 342900 w 1363567"/>
                  <a:gd name="connsiteY16" fmla="*/ 180975 h 953992"/>
                  <a:gd name="connsiteX17" fmla="*/ 837396 w 1363567"/>
                  <a:gd name="connsiteY17" fmla="*/ 185336 h 953992"/>
                  <a:gd name="connsiteX18" fmla="*/ 884333 w 1363567"/>
                  <a:gd name="connsiteY18" fmla="*/ 30756 h 953992"/>
                  <a:gd name="connsiteX19" fmla="*/ 1000125 w 1363567"/>
                  <a:gd name="connsiteY19" fmla="*/ 0 h 953992"/>
                  <a:gd name="connsiteX20" fmla="*/ 1088486 w 1363567"/>
                  <a:gd name="connsiteY20" fmla="*/ 11637 h 953992"/>
                  <a:gd name="connsiteX21" fmla="*/ 1158378 w 1363567"/>
                  <a:gd name="connsiteY21" fmla="*/ 52789 h 953992"/>
                  <a:gd name="connsiteX22" fmla="*/ 1171575 w 1363567"/>
                  <a:gd name="connsiteY22" fmla="*/ 180975 h 953992"/>
                  <a:gd name="connsiteX23" fmla="*/ 1343025 w 1363567"/>
                  <a:gd name="connsiteY23" fmla="*/ 180975 h 953992"/>
                  <a:gd name="connsiteX24" fmla="*/ 1363567 w 1363567"/>
                  <a:gd name="connsiteY24" fmla="*/ 399246 h 953992"/>
                  <a:gd name="connsiteX25" fmla="*/ 1208298 w 1363567"/>
                  <a:gd name="connsiteY25" fmla="*/ 460872 h 953992"/>
                  <a:gd name="connsiteX26" fmla="*/ 1183395 w 1363567"/>
                  <a:gd name="connsiteY26" fmla="*/ 594222 h 953992"/>
                  <a:gd name="connsiteX27" fmla="*/ 1223676 w 1363567"/>
                  <a:gd name="connsiteY27" fmla="*/ 699686 h 953992"/>
                  <a:gd name="connsiteX28" fmla="*/ 1363567 w 1363567"/>
                  <a:gd name="connsiteY28" fmla="*/ 759131 h 953992"/>
                  <a:gd name="connsiteX29" fmla="*/ 1361387 w 1363567"/>
                  <a:gd name="connsiteY29" fmla="*/ 953992 h 953992"/>
                  <a:gd name="connsiteX0" fmla="*/ 1361387 w 1363567"/>
                  <a:gd name="connsiteY0" fmla="*/ 953992 h 953992"/>
                  <a:gd name="connsiteX1" fmla="*/ 371361 w 1363567"/>
                  <a:gd name="connsiteY1" fmla="*/ 951811 h 953992"/>
                  <a:gd name="connsiteX2" fmla="*/ 514350 w 1363567"/>
                  <a:gd name="connsiteY2" fmla="*/ 742950 h 953992"/>
                  <a:gd name="connsiteX3" fmla="*/ 523875 w 1363567"/>
                  <a:gd name="connsiteY3" fmla="*/ 647700 h 953992"/>
                  <a:gd name="connsiteX4" fmla="*/ 457200 w 1363567"/>
                  <a:gd name="connsiteY4" fmla="*/ 600075 h 953992"/>
                  <a:gd name="connsiteX5" fmla="*/ 457200 w 1363567"/>
                  <a:gd name="connsiteY5" fmla="*/ 600075 h 953992"/>
                  <a:gd name="connsiteX6" fmla="*/ 298947 w 1363567"/>
                  <a:gd name="connsiteY6" fmla="*/ 681440 h 953992"/>
                  <a:gd name="connsiteX7" fmla="*/ 177303 w 1363567"/>
                  <a:gd name="connsiteY7" fmla="*/ 687292 h 953992"/>
                  <a:gd name="connsiteX8" fmla="*/ 96968 w 1363567"/>
                  <a:gd name="connsiteY8" fmla="*/ 676320 h 953992"/>
                  <a:gd name="connsiteX9" fmla="*/ 28575 w 1363567"/>
                  <a:gd name="connsiteY9" fmla="*/ 638175 h 953992"/>
                  <a:gd name="connsiteX10" fmla="*/ 0 w 1363567"/>
                  <a:gd name="connsiteY10" fmla="*/ 542925 h 953992"/>
                  <a:gd name="connsiteX11" fmla="*/ 5161 w 1363567"/>
                  <a:gd name="connsiteY11" fmla="*/ 496378 h 953992"/>
                  <a:gd name="connsiteX12" fmla="*/ 47625 w 1363567"/>
                  <a:gd name="connsiteY12" fmla="*/ 457200 h 953992"/>
                  <a:gd name="connsiteX13" fmla="*/ 123825 w 1363567"/>
                  <a:gd name="connsiteY13" fmla="*/ 438150 h 953992"/>
                  <a:gd name="connsiteX14" fmla="*/ 133350 w 1363567"/>
                  <a:gd name="connsiteY14" fmla="*/ 333375 h 953992"/>
                  <a:gd name="connsiteX15" fmla="*/ 247650 w 1363567"/>
                  <a:gd name="connsiteY15" fmla="*/ 257175 h 953992"/>
                  <a:gd name="connsiteX16" fmla="*/ 342900 w 1363567"/>
                  <a:gd name="connsiteY16" fmla="*/ 180975 h 953992"/>
                  <a:gd name="connsiteX17" fmla="*/ 837396 w 1363567"/>
                  <a:gd name="connsiteY17" fmla="*/ 185336 h 953992"/>
                  <a:gd name="connsiteX18" fmla="*/ 884333 w 1363567"/>
                  <a:gd name="connsiteY18" fmla="*/ 30756 h 953992"/>
                  <a:gd name="connsiteX19" fmla="*/ 1000125 w 1363567"/>
                  <a:gd name="connsiteY19" fmla="*/ 0 h 953992"/>
                  <a:gd name="connsiteX20" fmla="*/ 1088486 w 1363567"/>
                  <a:gd name="connsiteY20" fmla="*/ 11637 h 953992"/>
                  <a:gd name="connsiteX21" fmla="*/ 1158378 w 1363567"/>
                  <a:gd name="connsiteY21" fmla="*/ 52789 h 953992"/>
                  <a:gd name="connsiteX22" fmla="*/ 1171575 w 1363567"/>
                  <a:gd name="connsiteY22" fmla="*/ 180975 h 953992"/>
                  <a:gd name="connsiteX23" fmla="*/ 1343025 w 1363567"/>
                  <a:gd name="connsiteY23" fmla="*/ 180975 h 953992"/>
                  <a:gd name="connsiteX24" fmla="*/ 1363567 w 1363567"/>
                  <a:gd name="connsiteY24" fmla="*/ 399246 h 953992"/>
                  <a:gd name="connsiteX25" fmla="*/ 1274577 w 1363567"/>
                  <a:gd name="connsiteY25" fmla="*/ 418023 h 953992"/>
                  <a:gd name="connsiteX26" fmla="*/ 1208298 w 1363567"/>
                  <a:gd name="connsiteY26" fmla="*/ 460872 h 953992"/>
                  <a:gd name="connsiteX27" fmla="*/ 1183395 w 1363567"/>
                  <a:gd name="connsiteY27" fmla="*/ 594222 h 953992"/>
                  <a:gd name="connsiteX28" fmla="*/ 1223676 w 1363567"/>
                  <a:gd name="connsiteY28" fmla="*/ 699686 h 953992"/>
                  <a:gd name="connsiteX29" fmla="*/ 1363567 w 1363567"/>
                  <a:gd name="connsiteY29" fmla="*/ 759131 h 953992"/>
                  <a:gd name="connsiteX30" fmla="*/ 1361387 w 1363567"/>
                  <a:gd name="connsiteY30" fmla="*/ 953992 h 953992"/>
                  <a:gd name="connsiteX0" fmla="*/ 1361387 w 1363567"/>
                  <a:gd name="connsiteY0" fmla="*/ 953992 h 953992"/>
                  <a:gd name="connsiteX1" fmla="*/ 371361 w 1363567"/>
                  <a:gd name="connsiteY1" fmla="*/ 951811 h 953992"/>
                  <a:gd name="connsiteX2" fmla="*/ 514350 w 1363567"/>
                  <a:gd name="connsiteY2" fmla="*/ 742950 h 953992"/>
                  <a:gd name="connsiteX3" fmla="*/ 523875 w 1363567"/>
                  <a:gd name="connsiteY3" fmla="*/ 647700 h 953992"/>
                  <a:gd name="connsiteX4" fmla="*/ 457200 w 1363567"/>
                  <a:gd name="connsiteY4" fmla="*/ 600075 h 953992"/>
                  <a:gd name="connsiteX5" fmla="*/ 457200 w 1363567"/>
                  <a:gd name="connsiteY5" fmla="*/ 600075 h 953992"/>
                  <a:gd name="connsiteX6" fmla="*/ 298947 w 1363567"/>
                  <a:gd name="connsiteY6" fmla="*/ 681440 h 953992"/>
                  <a:gd name="connsiteX7" fmla="*/ 177303 w 1363567"/>
                  <a:gd name="connsiteY7" fmla="*/ 687292 h 953992"/>
                  <a:gd name="connsiteX8" fmla="*/ 96968 w 1363567"/>
                  <a:gd name="connsiteY8" fmla="*/ 676320 h 953992"/>
                  <a:gd name="connsiteX9" fmla="*/ 28575 w 1363567"/>
                  <a:gd name="connsiteY9" fmla="*/ 638175 h 953992"/>
                  <a:gd name="connsiteX10" fmla="*/ 0 w 1363567"/>
                  <a:gd name="connsiteY10" fmla="*/ 542925 h 953992"/>
                  <a:gd name="connsiteX11" fmla="*/ 5161 w 1363567"/>
                  <a:gd name="connsiteY11" fmla="*/ 496378 h 953992"/>
                  <a:gd name="connsiteX12" fmla="*/ 47625 w 1363567"/>
                  <a:gd name="connsiteY12" fmla="*/ 457200 h 953992"/>
                  <a:gd name="connsiteX13" fmla="*/ 123825 w 1363567"/>
                  <a:gd name="connsiteY13" fmla="*/ 438150 h 953992"/>
                  <a:gd name="connsiteX14" fmla="*/ 133350 w 1363567"/>
                  <a:gd name="connsiteY14" fmla="*/ 333375 h 953992"/>
                  <a:gd name="connsiteX15" fmla="*/ 247650 w 1363567"/>
                  <a:gd name="connsiteY15" fmla="*/ 257175 h 953992"/>
                  <a:gd name="connsiteX16" fmla="*/ 342900 w 1363567"/>
                  <a:gd name="connsiteY16" fmla="*/ 180975 h 953992"/>
                  <a:gd name="connsiteX17" fmla="*/ 837396 w 1363567"/>
                  <a:gd name="connsiteY17" fmla="*/ 185336 h 953992"/>
                  <a:gd name="connsiteX18" fmla="*/ 884333 w 1363567"/>
                  <a:gd name="connsiteY18" fmla="*/ 30756 h 953992"/>
                  <a:gd name="connsiteX19" fmla="*/ 1000125 w 1363567"/>
                  <a:gd name="connsiteY19" fmla="*/ 0 h 953992"/>
                  <a:gd name="connsiteX20" fmla="*/ 1088486 w 1363567"/>
                  <a:gd name="connsiteY20" fmla="*/ 11637 h 953992"/>
                  <a:gd name="connsiteX21" fmla="*/ 1158378 w 1363567"/>
                  <a:gd name="connsiteY21" fmla="*/ 52789 h 953992"/>
                  <a:gd name="connsiteX22" fmla="*/ 1171575 w 1363567"/>
                  <a:gd name="connsiteY22" fmla="*/ 180975 h 953992"/>
                  <a:gd name="connsiteX23" fmla="*/ 1343025 w 1363567"/>
                  <a:gd name="connsiteY23" fmla="*/ 177303 h 953992"/>
                  <a:gd name="connsiteX24" fmla="*/ 1363567 w 1363567"/>
                  <a:gd name="connsiteY24" fmla="*/ 399246 h 953992"/>
                  <a:gd name="connsiteX25" fmla="*/ 1274577 w 1363567"/>
                  <a:gd name="connsiteY25" fmla="*/ 418023 h 953992"/>
                  <a:gd name="connsiteX26" fmla="*/ 1208298 w 1363567"/>
                  <a:gd name="connsiteY26" fmla="*/ 460872 h 953992"/>
                  <a:gd name="connsiteX27" fmla="*/ 1183395 w 1363567"/>
                  <a:gd name="connsiteY27" fmla="*/ 594222 h 953992"/>
                  <a:gd name="connsiteX28" fmla="*/ 1223676 w 1363567"/>
                  <a:gd name="connsiteY28" fmla="*/ 699686 h 953992"/>
                  <a:gd name="connsiteX29" fmla="*/ 1363567 w 1363567"/>
                  <a:gd name="connsiteY29" fmla="*/ 759131 h 953992"/>
                  <a:gd name="connsiteX30" fmla="*/ 1361387 w 1363567"/>
                  <a:gd name="connsiteY30" fmla="*/ 953992 h 953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363567" h="953992">
                    <a:moveTo>
                      <a:pt x="1361387" y="953992"/>
                    </a:moveTo>
                    <a:lnTo>
                      <a:pt x="371361" y="951811"/>
                    </a:lnTo>
                    <a:lnTo>
                      <a:pt x="514350" y="742950"/>
                    </a:lnTo>
                    <a:lnTo>
                      <a:pt x="523875" y="647700"/>
                    </a:lnTo>
                    <a:lnTo>
                      <a:pt x="457200" y="600075"/>
                    </a:lnTo>
                    <a:lnTo>
                      <a:pt x="457200" y="600075"/>
                    </a:lnTo>
                    <a:lnTo>
                      <a:pt x="298947" y="681440"/>
                    </a:lnTo>
                    <a:lnTo>
                      <a:pt x="177303" y="687292"/>
                    </a:lnTo>
                    <a:cubicBezTo>
                      <a:pt x="148077" y="679963"/>
                      <a:pt x="126194" y="683649"/>
                      <a:pt x="96968" y="676320"/>
                    </a:cubicBezTo>
                    <a:lnTo>
                      <a:pt x="28575" y="638175"/>
                    </a:lnTo>
                    <a:lnTo>
                      <a:pt x="0" y="542925"/>
                    </a:lnTo>
                    <a:cubicBezTo>
                      <a:pt x="6617" y="527409"/>
                      <a:pt x="-1456" y="511894"/>
                      <a:pt x="5161" y="496378"/>
                    </a:cubicBezTo>
                    <a:lnTo>
                      <a:pt x="47625" y="457200"/>
                    </a:lnTo>
                    <a:lnTo>
                      <a:pt x="123825" y="438150"/>
                    </a:lnTo>
                    <a:lnTo>
                      <a:pt x="133350" y="333375"/>
                    </a:lnTo>
                    <a:lnTo>
                      <a:pt x="247650" y="257175"/>
                    </a:lnTo>
                    <a:lnTo>
                      <a:pt x="342900" y="180975"/>
                    </a:lnTo>
                    <a:lnTo>
                      <a:pt x="837396" y="185336"/>
                    </a:lnTo>
                    <a:cubicBezTo>
                      <a:pt x="853042" y="99534"/>
                      <a:pt x="865015" y="79835"/>
                      <a:pt x="884333" y="30756"/>
                    </a:cubicBezTo>
                    <a:lnTo>
                      <a:pt x="1000125" y="0"/>
                    </a:lnTo>
                    <a:cubicBezTo>
                      <a:pt x="1023458" y="7551"/>
                      <a:pt x="1065153" y="4086"/>
                      <a:pt x="1088486" y="11637"/>
                    </a:cubicBezTo>
                    <a:lnTo>
                      <a:pt x="1158378" y="52789"/>
                    </a:lnTo>
                    <a:lnTo>
                      <a:pt x="1171575" y="180975"/>
                    </a:lnTo>
                    <a:lnTo>
                      <a:pt x="1343025" y="177303"/>
                    </a:lnTo>
                    <a:lnTo>
                      <a:pt x="1363567" y="399246"/>
                    </a:lnTo>
                    <a:cubicBezTo>
                      <a:pt x="1336352" y="410401"/>
                      <a:pt x="1301792" y="406868"/>
                      <a:pt x="1274577" y="418023"/>
                    </a:cubicBezTo>
                    <a:lnTo>
                      <a:pt x="1208298" y="460872"/>
                    </a:lnTo>
                    <a:lnTo>
                      <a:pt x="1183395" y="594222"/>
                    </a:lnTo>
                    <a:lnTo>
                      <a:pt x="1223676" y="699686"/>
                    </a:lnTo>
                    <a:lnTo>
                      <a:pt x="1363567" y="759131"/>
                    </a:lnTo>
                    <a:cubicBezTo>
                      <a:pt x="1362840" y="824085"/>
                      <a:pt x="1362114" y="889038"/>
                      <a:pt x="1361387" y="953992"/>
                    </a:cubicBezTo>
                    <a:close/>
                  </a:path>
                </a:pathLst>
              </a:custGeom>
              <a:solidFill>
                <a:srgbClr val="FC7903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700"/>
              </a:p>
            </p:txBody>
          </p:sp>
          <p:pic>
            <p:nvPicPr>
              <p:cNvPr id="1040" name="Picture 16" descr="Image illustrative de l’article Méthadone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2085" y="3975408"/>
                <a:ext cx="560205" cy="5788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62" name="Image 1061">
              <a:extLst>
                <a:ext uri="{FF2B5EF4-FFF2-40B4-BE49-F238E27FC236}">
                  <a16:creationId xmlns:a16="http://schemas.microsoft.com/office/drawing/2014/main" id="{245869A5-350C-4FEC-C802-2DFD07771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223280" y="4043291"/>
              <a:ext cx="412050" cy="199158"/>
            </a:xfrm>
            <a:prstGeom prst="rect">
              <a:avLst/>
            </a:prstGeom>
          </p:spPr>
        </p:pic>
      </p:grpSp>
      <p:grpSp>
        <p:nvGrpSpPr>
          <p:cNvPr id="1083" name="Anest réa">
            <a:extLst>
              <a:ext uri="{FF2B5EF4-FFF2-40B4-BE49-F238E27FC236}">
                <a16:creationId xmlns:a16="http://schemas.microsoft.com/office/drawing/2014/main" id="{E6028B3B-9CB8-5DD4-CC6E-BF60B621894F}"/>
              </a:ext>
            </a:extLst>
          </p:cNvPr>
          <p:cNvGrpSpPr/>
          <p:nvPr/>
        </p:nvGrpSpPr>
        <p:grpSpPr>
          <a:xfrm>
            <a:off x="15347308" y="952500"/>
            <a:ext cx="1799072" cy="1187481"/>
            <a:chOff x="3166449" y="3852718"/>
            <a:chExt cx="1199381" cy="791654"/>
          </a:xfrm>
        </p:grpSpPr>
        <p:sp>
          <p:nvSpPr>
            <p:cNvPr id="42" name="Forme libre 41"/>
            <p:cNvSpPr/>
            <p:nvPr/>
          </p:nvSpPr>
          <p:spPr>
            <a:xfrm>
              <a:off x="3166449" y="3852718"/>
              <a:ext cx="1199381" cy="791654"/>
            </a:xfrm>
            <a:custGeom>
              <a:avLst/>
              <a:gdLst>
                <a:gd name="connsiteX0" fmla="*/ 184355 w 1216742"/>
                <a:gd name="connsiteY0" fmla="*/ 0 h 789039"/>
                <a:gd name="connsiteX1" fmla="*/ 1216742 w 1216742"/>
                <a:gd name="connsiteY1" fmla="*/ 7375 h 789039"/>
                <a:gd name="connsiteX2" fmla="*/ 1157748 w 1216742"/>
                <a:gd name="connsiteY2" fmla="*/ 169607 h 789039"/>
                <a:gd name="connsiteX3" fmla="*/ 1010265 w 1216742"/>
                <a:gd name="connsiteY3" fmla="*/ 361336 h 789039"/>
                <a:gd name="connsiteX4" fmla="*/ 936523 w 1216742"/>
                <a:gd name="connsiteY4" fmla="*/ 530942 h 789039"/>
                <a:gd name="connsiteX5" fmla="*/ 929148 w 1216742"/>
                <a:gd name="connsiteY5" fmla="*/ 730046 h 789039"/>
                <a:gd name="connsiteX6" fmla="*/ 936523 w 1216742"/>
                <a:gd name="connsiteY6" fmla="*/ 789039 h 789039"/>
                <a:gd name="connsiteX7" fmla="*/ 671052 w 1216742"/>
                <a:gd name="connsiteY7" fmla="*/ 789039 h 789039"/>
                <a:gd name="connsiteX8" fmla="*/ 648929 w 1216742"/>
                <a:gd name="connsiteY8" fmla="*/ 671052 h 789039"/>
                <a:gd name="connsiteX9" fmla="*/ 538316 w 1216742"/>
                <a:gd name="connsiteY9" fmla="*/ 619433 h 789039"/>
                <a:gd name="connsiteX10" fmla="*/ 449826 w 1216742"/>
                <a:gd name="connsiteY10" fmla="*/ 678426 h 789039"/>
                <a:gd name="connsiteX11" fmla="*/ 390832 w 1216742"/>
                <a:gd name="connsiteY11" fmla="*/ 759542 h 789039"/>
                <a:gd name="connsiteX12" fmla="*/ 191729 w 1216742"/>
                <a:gd name="connsiteY12" fmla="*/ 774291 h 789039"/>
                <a:gd name="connsiteX13" fmla="*/ 199103 w 1216742"/>
                <a:gd name="connsiteY13" fmla="*/ 582562 h 789039"/>
                <a:gd name="connsiteX14" fmla="*/ 44245 w 1216742"/>
                <a:gd name="connsiteY14" fmla="*/ 545691 h 789039"/>
                <a:gd name="connsiteX15" fmla="*/ 0 w 1216742"/>
                <a:gd name="connsiteY15" fmla="*/ 457200 h 789039"/>
                <a:gd name="connsiteX16" fmla="*/ 22123 w 1216742"/>
                <a:gd name="connsiteY16" fmla="*/ 346588 h 789039"/>
                <a:gd name="connsiteX17" fmla="*/ 117987 w 1216742"/>
                <a:gd name="connsiteY17" fmla="*/ 228600 h 789039"/>
                <a:gd name="connsiteX18" fmla="*/ 199103 w 1216742"/>
                <a:gd name="connsiteY18" fmla="*/ 213852 h 789039"/>
                <a:gd name="connsiteX19" fmla="*/ 184355 w 1216742"/>
                <a:gd name="connsiteY19" fmla="*/ 0 h 789039"/>
                <a:gd name="connsiteX0" fmla="*/ 184355 w 1219636"/>
                <a:gd name="connsiteY0" fmla="*/ 0 h 789039"/>
                <a:gd name="connsiteX1" fmla="*/ 1219636 w 1219636"/>
                <a:gd name="connsiteY1" fmla="*/ 4481 h 789039"/>
                <a:gd name="connsiteX2" fmla="*/ 1157748 w 1219636"/>
                <a:gd name="connsiteY2" fmla="*/ 169607 h 789039"/>
                <a:gd name="connsiteX3" fmla="*/ 1010265 w 1219636"/>
                <a:gd name="connsiteY3" fmla="*/ 361336 h 789039"/>
                <a:gd name="connsiteX4" fmla="*/ 936523 w 1219636"/>
                <a:gd name="connsiteY4" fmla="*/ 530942 h 789039"/>
                <a:gd name="connsiteX5" fmla="*/ 929148 w 1219636"/>
                <a:gd name="connsiteY5" fmla="*/ 730046 h 789039"/>
                <a:gd name="connsiteX6" fmla="*/ 936523 w 1219636"/>
                <a:gd name="connsiteY6" fmla="*/ 789039 h 789039"/>
                <a:gd name="connsiteX7" fmla="*/ 671052 w 1219636"/>
                <a:gd name="connsiteY7" fmla="*/ 789039 h 789039"/>
                <a:gd name="connsiteX8" fmla="*/ 648929 w 1219636"/>
                <a:gd name="connsiteY8" fmla="*/ 671052 h 789039"/>
                <a:gd name="connsiteX9" fmla="*/ 538316 w 1219636"/>
                <a:gd name="connsiteY9" fmla="*/ 619433 h 789039"/>
                <a:gd name="connsiteX10" fmla="*/ 449826 w 1219636"/>
                <a:gd name="connsiteY10" fmla="*/ 678426 h 789039"/>
                <a:gd name="connsiteX11" fmla="*/ 390832 w 1219636"/>
                <a:gd name="connsiteY11" fmla="*/ 759542 h 789039"/>
                <a:gd name="connsiteX12" fmla="*/ 191729 w 1219636"/>
                <a:gd name="connsiteY12" fmla="*/ 774291 h 789039"/>
                <a:gd name="connsiteX13" fmla="*/ 199103 w 1219636"/>
                <a:gd name="connsiteY13" fmla="*/ 582562 h 789039"/>
                <a:gd name="connsiteX14" fmla="*/ 44245 w 1219636"/>
                <a:gd name="connsiteY14" fmla="*/ 545691 h 789039"/>
                <a:gd name="connsiteX15" fmla="*/ 0 w 1219636"/>
                <a:gd name="connsiteY15" fmla="*/ 457200 h 789039"/>
                <a:gd name="connsiteX16" fmla="*/ 22123 w 1219636"/>
                <a:gd name="connsiteY16" fmla="*/ 346588 h 789039"/>
                <a:gd name="connsiteX17" fmla="*/ 117987 w 1219636"/>
                <a:gd name="connsiteY17" fmla="*/ 228600 h 789039"/>
                <a:gd name="connsiteX18" fmla="*/ 199103 w 1219636"/>
                <a:gd name="connsiteY18" fmla="*/ 213852 h 789039"/>
                <a:gd name="connsiteX19" fmla="*/ 184355 w 1219636"/>
                <a:gd name="connsiteY19" fmla="*/ 0 h 789039"/>
                <a:gd name="connsiteX0" fmla="*/ 184355 w 1219636"/>
                <a:gd name="connsiteY0" fmla="*/ 0 h 789039"/>
                <a:gd name="connsiteX1" fmla="*/ 1219636 w 1219636"/>
                <a:gd name="connsiteY1" fmla="*/ 4481 h 789039"/>
                <a:gd name="connsiteX2" fmla="*/ 1157748 w 1219636"/>
                <a:gd name="connsiteY2" fmla="*/ 169607 h 789039"/>
                <a:gd name="connsiteX3" fmla="*/ 1010265 w 1219636"/>
                <a:gd name="connsiteY3" fmla="*/ 361336 h 789039"/>
                <a:gd name="connsiteX4" fmla="*/ 936523 w 1219636"/>
                <a:gd name="connsiteY4" fmla="*/ 530942 h 789039"/>
                <a:gd name="connsiteX5" fmla="*/ 929148 w 1219636"/>
                <a:gd name="connsiteY5" fmla="*/ 730046 h 789039"/>
                <a:gd name="connsiteX6" fmla="*/ 936523 w 1219636"/>
                <a:gd name="connsiteY6" fmla="*/ 789039 h 789039"/>
                <a:gd name="connsiteX7" fmla="*/ 723138 w 1219636"/>
                <a:gd name="connsiteY7" fmla="*/ 789039 h 789039"/>
                <a:gd name="connsiteX8" fmla="*/ 648929 w 1219636"/>
                <a:gd name="connsiteY8" fmla="*/ 671052 h 789039"/>
                <a:gd name="connsiteX9" fmla="*/ 538316 w 1219636"/>
                <a:gd name="connsiteY9" fmla="*/ 619433 h 789039"/>
                <a:gd name="connsiteX10" fmla="*/ 449826 w 1219636"/>
                <a:gd name="connsiteY10" fmla="*/ 678426 h 789039"/>
                <a:gd name="connsiteX11" fmla="*/ 390832 w 1219636"/>
                <a:gd name="connsiteY11" fmla="*/ 759542 h 789039"/>
                <a:gd name="connsiteX12" fmla="*/ 191729 w 1219636"/>
                <a:gd name="connsiteY12" fmla="*/ 774291 h 789039"/>
                <a:gd name="connsiteX13" fmla="*/ 199103 w 1219636"/>
                <a:gd name="connsiteY13" fmla="*/ 582562 h 789039"/>
                <a:gd name="connsiteX14" fmla="*/ 44245 w 1219636"/>
                <a:gd name="connsiteY14" fmla="*/ 545691 h 789039"/>
                <a:gd name="connsiteX15" fmla="*/ 0 w 1219636"/>
                <a:gd name="connsiteY15" fmla="*/ 457200 h 789039"/>
                <a:gd name="connsiteX16" fmla="*/ 22123 w 1219636"/>
                <a:gd name="connsiteY16" fmla="*/ 346588 h 789039"/>
                <a:gd name="connsiteX17" fmla="*/ 117987 w 1219636"/>
                <a:gd name="connsiteY17" fmla="*/ 228600 h 789039"/>
                <a:gd name="connsiteX18" fmla="*/ 199103 w 1219636"/>
                <a:gd name="connsiteY18" fmla="*/ 213852 h 789039"/>
                <a:gd name="connsiteX19" fmla="*/ 184355 w 1219636"/>
                <a:gd name="connsiteY19" fmla="*/ 0 h 789039"/>
                <a:gd name="connsiteX0" fmla="*/ 184355 w 1219636"/>
                <a:gd name="connsiteY0" fmla="*/ 0 h 789039"/>
                <a:gd name="connsiteX1" fmla="*/ 1219636 w 1219636"/>
                <a:gd name="connsiteY1" fmla="*/ 4481 h 789039"/>
                <a:gd name="connsiteX2" fmla="*/ 1157748 w 1219636"/>
                <a:gd name="connsiteY2" fmla="*/ 169607 h 789039"/>
                <a:gd name="connsiteX3" fmla="*/ 1010265 w 1219636"/>
                <a:gd name="connsiteY3" fmla="*/ 361336 h 789039"/>
                <a:gd name="connsiteX4" fmla="*/ 936523 w 1219636"/>
                <a:gd name="connsiteY4" fmla="*/ 530942 h 789039"/>
                <a:gd name="connsiteX5" fmla="*/ 929148 w 1219636"/>
                <a:gd name="connsiteY5" fmla="*/ 730046 h 789039"/>
                <a:gd name="connsiteX6" fmla="*/ 936523 w 1219636"/>
                <a:gd name="connsiteY6" fmla="*/ 789039 h 789039"/>
                <a:gd name="connsiteX7" fmla="*/ 723138 w 1219636"/>
                <a:gd name="connsiteY7" fmla="*/ 789039 h 789039"/>
                <a:gd name="connsiteX8" fmla="*/ 648929 w 1219636"/>
                <a:gd name="connsiteY8" fmla="*/ 671052 h 789039"/>
                <a:gd name="connsiteX9" fmla="*/ 538316 w 1219636"/>
                <a:gd name="connsiteY9" fmla="*/ 619433 h 789039"/>
                <a:gd name="connsiteX10" fmla="*/ 449826 w 1219636"/>
                <a:gd name="connsiteY10" fmla="*/ 678426 h 789039"/>
                <a:gd name="connsiteX11" fmla="*/ 390832 w 1219636"/>
                <a:gd name="connsiteY11" fmla="*/ 759542 h 789039"/>
                <a:gd name="connsiteX12" fmla="*/ 191729 w 1219636"/>
                <a:gd name="connsiteY12" fmla="*/ 774291 h 789039"/>
                <a:gd name="connsiteX13" fmla="*/ 199103 w 1219636"/>
                <a:gd name="connsiteY13" fmla="*/ 582562 h 789039"/>
                <a:gd name="connsiteX14" fmla="*/ 44245 w 1219636"/>
                <a:gd name="connsiteY14" fmla="*/ 545691 h 789039"/>
                <a:gd name="connsiteX15" fmla="*/ 0 w 1219636"/>
                <a:gd name="connsiteY15" fmla="*/ 457200 h 789039"/>
                <a:gd name="connsiteX16" fmla="*/ 22123 w 1219636"/>
                <a:gd name="connsiteY16" fmla="*/ 346588 h 789039"/>
                <a:gd name="connsiteX17" fmla="*/ 117987 w 1219636"/>
                <a:gd name="connsiteY17" fmla="*/ 228600 h 789039"/>
                <a:gd name="connsiteX18" fmla="*/ 199103 w 1219636"/>
                <a:gd name="connsiteY18" fmla="*/ 213852 h 789039"/>
                <a:gd name="connsiteX19" fmla="*/ 184355 w 1219636"/>
                <a:gd name="connsiteY19" fmla="*/ 0 h 789039"/>
                <a:gd name="connsiteX0" fmla="*/ 184355 w 1219636"/>
                <a:gd name="connsiteY0" fmla="*/ 0 h 789039"/>
                <a:gd name="connsiteX1" fmla="*/ 1219636 w 1219636"/>
                <a:gd name="connsiteY1" fmla="*/ 4481 h 789039"/>
                <a:gd name="connsiteX2" fmla="*/ 1157748 w 1219636"/>
                <a:gd name="connsiteY2" fmla="*/ 169607 h 789039"/>
                <a:gd name="connsiteX3" fmla="*/ 1010265 w 1219636"/>
                <a:gd name="connsiteY3" fmla="*/ 361336 h 789039"/>
                <a:gd name="connsiteX4" fmla="*/ 936523 w 1219636"/>
                <a:gd name="connsiteY4" fmla="*/ 530942 h 789039"/>
                <a:gd name="connsiteX5" fmla="*/ 929148 w 1219636"/>
                <a:gd name="connsiteY5" fmla="*/ 730046 h 789039"/>
                <a:gd name="connsiteX6" fmla="*/ 936523 w 1219636"/>
                <a:gd name="connsiteY6" fmla="*/ 789039 h 789039"/>
                <a:gd name="connsiteX7" fmla="*/ 723138 w 1219636"/>
                <a:gd name="connsiteY7" fmla="*/ 789039 h 789039"/>
                <a:gd name="connsiteX8" fmla="*/ 648929 w 1219636"/>
                <a:gd name="connsiteY8" fmla="*/ 671052 h 789039"/>
                <a:gd name="connsiteX9" fmla="*/ 538316 w 1219636"/>
                <a:gd name="connsiteY9" fmla="*/ 619433 h 789039"/>
                <a:gd name="connsiteX10" fmla="*/ 449826 w 1219636"/>
                <a:gd name="connsiteY10" fmla="*/ 678426 h 789039"/>
                <a:gd name="connsiteX11" fmla="*/ 408194 w 1219636"/>
                <a:gd name="connsiteY11" fmla="*/ 785586 h 789039"/>
                <a:gd name="connsiteX12" fmla="*/ 191729 w 1219636"/>
                <a:gd name="connsiteY12" fmla="*/ 774291 h 789039"/>
                <a:gd name="connsiteX13" fmla="*/ 199103 w 1219636"/>
                <a:gd name="connsiteY13" fmla="*/ 582562 h 789039"/>
                <a:gd name="connsiteX14" fmla="*/ 44245 w 1219636"/>
                <a:gd name="connsiteY14" fmla="*/ 545691 h 789039"/>
                <a:gd name="connsiteX15" fmla="*/ 0 w 1219636"/>
                <a:gd name="connsiteY15" fmla="*/ 457200 h 789039"/>
                <a:gd name="connsiteX16" fmla="*/ 22123 w 1219636"/>
                <a:gd name="connsiteY16" fmla="*/ 346588 h 789039"/>
                <a:gd name="connsiteX17" fmla="*/ 117987 w 1219636"/>
                <a:gd name="connsiteY17" fmla="*/ 228600 h 789039"/>
                <a:gd name="connsiteX18" fmla="*/ 199103 w 1219636"/>
                <a:gd name="connsiteY18" fmla="*/ 213852 h 789039"/>
                <a:gd name="connsiteX19" fmla="*/ 184355 w 1219636"/>
                <a:gd name="connsiteY19" fmla="*/ 0 h 789039"/>
                <a:gd name="connsiteX0" fmla="*/ 184355 w 1219636"/>
                <a:gd name="connsiteY0" fmla="*/ 0 h 791654"/>
                <a:gd name="connsiteX1" fmla="*/ 1219636 w 1219636"/>
                <a:gd name="connsiteY1" fmla="*/ 4481 h 791654"/>
                <a:gd name="connsiteX2" fmla="*/ 1157748 w 1219636"/>
                <a:gd name="connsiteY2" fmla="*/ 169607 h 791654"/>
                <a:gd name="connsiteX3" fmla="*/ 1010265 w 1219636"/>
                <a:gd name="connsiteY3" fmla="*/ 361336 h 791654"/>
                <a:gd name="connsiteX4" fmla="*/ 936523 w 1219636"/>
                <a:gd name="connsiteY4" fmla="*/ 530942 h 791654"/>
                <a:gd name="connsiteX5" fmla="*/ 929148 w 1219636"/>
                <a:gd name="connsiteY5" fmla="*/ 730046 h 791654"/>
                <a:gd name="connsiteX6" fmla="*/ 936523 w 1219636"/>
                <a:gd name="connsiteY6" fmla="*/ 789039 h 791654"/>
                <a:gd name="connsiteX7" fmla="*/ 723138 w 1219636"/>
                <a:gd name="connsiteY7" fmla="*/ 789039 h 791654"/>
                <a:gd name="connsiteX8" fmla="*/ 648929 w 1219636"/>
                <a:gd name="connsiteY8" fmla="*/ 671052 h 791654"/>
                <a:gd name="connsiteX9" fmla="*/ 538316 w 1219636"/>
                <a:gd name="connsiteY9" fmla="*/ 619433 h 791654"/>
                <a:gd name="connsiteX10" fmla="*/ 449826 w 1219636"/>
                <a:gd name="connsiteY10" fmla="*/ 678426 h 791654"/>
                <a:gd name="connsiteX11" fmla="*/ 408194 w 1219636"/>
                <a:gd name="connsiteY11" fmla="*/ 785586 h 791654"/>
                <a:gd name="connsiteX12" fmla="*/ 188835 w 1219636"/>
                <a:gd name="connsiteY12" fmla="*/ 791654 h 791654"/>
                <a:gd name="connsiteX13" fmla="*/ 199103 w 1219636"/>
                <a:gd name="connsiteY13" fmla="*/ 582562 h 791654"/>
                <a:gd name="connsiteX14" fmla="*/ 44245 w 1219636"/>
                <a:gd name="connsiteY14" fmla="*/ 545691 h 791654"/>
                <a:gd name="connsiteX15" fmla="*/ 0 w 1219636"/>
                <a:gd name="connsiteY15" fmla="*/ 457200 h 791654"/>
                <a:gd name="connsiteX16" fmla="*/ 22123 w 1219636"/>
                <a:gd name="connsiteY16" fmla="*/ 346588 h 791654"/>
                <a:gd name="connsiteX17" fmla="*/ 117987 w 1219636"/>
                <a:gd name="connsiteY17" fmla="*/ 228600 h 791654"/>
                <a:gd name="connsiteX18" fmla="*/ 199103 w 1219636"/>
                <a:gd name="connsiteY18" fmla="*/ 213852 h 791654"/>
                <a:gd name="connsiteX19" fmla="*/ 184355 w 1219636"/>
                <a:gd name="connsiteY19" fmla="*/ 0 h 791654"/>
                <a:gd name="connsiteX0" fmla="*/ 184355 w 1219636"/>
                <a:gd name="connsiteY0" fmla="*/ 0 h 791654"/>
                <a:gd name="connsiteX1" fmla="*/ 1219636 w 1219636"/>
                <a:gd name="connsiteY1" fmla="*/ 4481 h 791654"/>
                <a:gd name="connsiteX2" fmla="*/ 1157748 w 1219636"/>
                <a:gd name="connsiteY2" fmla="*/ 169607 h 791654"/>
                <a:gd name="connsiteX3" fmla="*/ 1010265 w 1219636"/>
                <a:gd name="connsiteY3" fmla="*/ 361336 h 791654"/>
                <a:gd name="connsiteX4" fmla="*/ 936523 w 1219636"/>
                <a:gd name="connsiteY4" fmla="*/ 530942 h 791654"/>
                <a:gd name="connsiteX5" fmla="*/ 929148 w 1219636"/>
                <a:gd name="connsiteY5" fmla="*/ 730046 h 791654"/>
                <a:gd name="connsiteX6" fmla="*/ 936523 w 1219636"/>
                <a:gd name="connsiteY6" fmla="*/ 789039 h 791654"/>
                <a:gd name="connsiteX7" fmla="*/ 723138 w 1219636"/>
                <a:gd name="connsiteY7" fmla="*/ 789039 h 791654"/>
                <a:gd name="connsiteX8" fmla="*/ 648929 w 1219636"/>
                <a:gd name="connsiteY8" fmla="*/ 671052 h 791654"/>
                <a:gd name="connsiteX9" fmla="*/ 538316 w 1219636"/>
                <a:gd name="connsiteY9" fmla="*/ 619433 h 791654"/>
                <a:gd name="connsiteX10" fmla="*/ 444039 w 1219636"/>
                <a:gd name="connsiteY10" fmla="*/ 666851 h 791654"/>
                <a:gd name="connsiteX11" fmla="*/ 408194 w 1219636"/>
                <a:gd name="connsiteY11" fmla="*/ 785586 h 791654"/>
                <a:gd name="connsiteX12" fmla="*/ 188835 w 1219636"/>
                <a:gd name="connsiteY12" fmla="*/ 791654 h 791654"/>
                <a:gd name="connsiteX13" fmla="*/ 199103 w 1219636"/>
                <a:gd name="connsiteY13" fmla="*/ 582562 h 791654"/>
                <a:gd name="connsiteX14" fmla="*/ 44245 w 1219636"/>
                <a:gd name="connsiteY14" fmla="*/ 545691 h 791654"/>
                <a:gd name="connsiteX15" fmla="*/ 0 w 1219636"/>
                <a:gd name="connsiteY15" fmla="*/ 457200 h 791654"/>
                <a:gd name="connsiteX16" fmla="*/ 22123 w 1219636"/>
                <a:gd name="connsiteY16" fmla="*/ 346588 h 791654"/>
                <a:gd name="connsiteX17" fmla="*/ 117987 w 1219636"/>
                <a:gd name="connsiteY17" fmla="*/ 228600 h 791654"/>
                <a:gd name="connsiteX18" fmla="*/ 199103 w 1219636"/>
                <a:gd name="connsiteY18" fmla="*/ 213852 h 791654"/>
                <a:gd name="connsiteX19" fmla="*/ 184355 w 1219636"/>
                <a:gd name="connsiteY19" fmla="*/ 0 h 791654"/>
                <a:gd name="connsiteX0" fmla="*/ 184355 w 1219636"/>
                <a:gd name="connsiteY0" fmla="*/ 0 h 791654"/>
                <a:gd name="connsiteX1" fmla="*/ 1219636 w 1219636"/>
                <a:gd name="connsiteY1" fmla="*/ 4481 h 791654"/>
                <a:gd name="connsiteX2" fmla="*/ 1157748 w 1219636"/>
                <a:gd name="connsiteY2" fmla="*/ 169607 h 791654"/>
                <a:gd name="connsiteX3" fmla="*/ 1010265 w 1219636"/>
                <a:gd name="connsiteY3" fmla="*/ 361336 h 791654"/>
                <a:gd name="connsiteX4" fmla="*/ 936523 w 1219636"/>
                <a:gd name="connsiteY4" fmla="*/ 530942 h 791654"/>
                <a:gd name="connsiteX5" fmla="*/ 929148 w 1219636"/>
                <a:gd name="connsiteY5" fmla="*/ 730046 h 791654"/>
                <a:gd name="connsiteX6" fmla="*/ 936523 w 1219636"/>
                <a:gd name="connsiteY6" fmla="*/ 789039 h 791654"/>
                <a:gd name="connsiteX7" fmla="*/ 723138 w 1219636"/>
                <a:gd name="connsiteY7" fmla="*/ 789039 h 791654"/>
                <a:gd name="connsiteX8" fmla="*/ 680759 w 1219636"/>
                <a:gd name="connsiteY8" fmla="*/ 665264 h 791654"/>
                <a:gd name="connsiteX9" fmla="*/ 538316 w 1219636"/>
                <a:gd name="connsiteY9" fmla="*/ 619433 h 791654"/>
                <a:gd name="connsiteX10" fmla="*/ 444039 w 1219636"/>
                <a:gd name="connsiteY10" fmla="*/ 666851 h 791654"/>
                <a:gd name="connsiteX11" fmla="*/ 408194 w 1219636"/>
                <a:gd name="connsiteY11" fmla="*/ 785586 h 791654"/>
                <a:gd name="connsiteX12" fmla="*/ 188835 w 1219636"/>
                <a:gd name="connsiteY12" fmla="*/ 791654 h 791654"/>
                <a:gd name="connsiteX13" fmla="*/ 199103 w 1219636"/>
                <a:gd name="connsiteY13" fmla="*/ 582562 h 791654"/>
                <a:gd name="connsiteX14" fmla="*/ 44245 w 1219636"/>
                <a:gd name="connsiteY14" fmla="*/ 545691 h 791654"/>
                <a:gd name="connsiteX15" fmla="*/ 0 w 1219636"/>
                <a:gd name="connsiteY15" fmla="*/ 457200 h 791654"/>
                <a:gd name="connsiteX16" fmla="*/ 22123 w 1219636"/>
                <a:gd name="connsiteY16" fmla="*/ 346588 h 791654"/>
                <a:gd name="connsiteX17" fmla="*/ 117987 w 1219636"/>
                <a:gd name="connsiteY17" fmla="*/ 228600 h 791654"/>
                <a:gd name="connsiteX18" fmla="*/ 199103 w 1219636"/>
                <a:gd name="connsiteY18" fmla="*/ 213852 h 791654"/>
                <a:gd name="connsiteX19" fmla="*/ 184355 w 1219636"/>
                <a:gd name="connsiteY19" fmla="*/ 0 h 791654"/>
                <a:gd name="connsiteX0" fmla="*/ 184355 w 1219636"/>
                <a:gd name="connsiteY0" fmla="*/ 0 h 791654"/>
                <a:gd name="connsiteX1" fmla="*/ 1219636 w 1219636"/>
                <a:gd name="connsiteY1" fmla="*/ 4481 h 791654"/>
                <a:gd name="connsiteX2" fmla="*/ 1157748 w 1219636"/>
                <a:gd name="connsiteY2" fmla="*/ 169607 h 791654"/>
                <a:gd name="connsiteX3" fmla="*/ 1010265 w 1219636"/>
                <a:gd name="connsiteY3" fmla="*/ 361336 h 791654"/>
                <a:gd name="connsiteX4" fmla="*/ 936523 w 1219636"/>
                <a:gd name="connsiteY4" fmla="*/ 530942 h 791654"/>
                <a:gd name="connsiteX5" fmla="*/ 929148 w 1219636"/>
                <a:gd name="connsiteY5" fmla="*/ 730046 h 791654"/>
                <a:gd name="connsiteX6" fmla="*/ 936523 w 1219636"/>
                <a:gd name="connsiteY6" fmla="*/ 789039 h 791654"/>
                <a:gd name="connsiteX7" fmla="*/ 723138 w 1219636"/>
                <a:gd name="connsiteY7" fmla="*/ 789039 h 791654"/>
                <a:gd name="connsiteX8" fmla="*/ 680759 w 1219636"/>
                <a:gd name="connsiteY8" fmla="*/ 665264 h 791654"/>
                <a:gd name="connsiteX9" fmla="*/ 555678 w 1219636"/>
                <a:gd name="connsiteY9" fmla="*/ 631008 h 791654"/>
                <a:gd name="connsiteX10" fmla="*/ 444039 w 1219636"/>
                <a:gd name="connsiteY10" fmla="*/ 666851 h 791654"/>
                <a:gd name="connsiteX11" fmla="*/ 408194 w 1219636"/>
                <a:gd name="connsiteY11" fmla="*/ 785586 h 791654"/>
                <a:gd name="connsiteX12" fmla="*/ 188835 w 1219636"/>
                <a:gd name="connsiteY12" fmla="*/ 791654 h 791654"/>
                <a:gd name="connsiteX13" fmla="*/ 199103 w 1219636"/>
                <a:gd name="connsiteY13" fmla="*/ 582562 h 791654"/>
                <a:gd name="connsiteX14" fmla="*/ 44245 w 1219636"/>
                <a:gd name="connsiteY14" fmla="*/ 545691 h 791654"/>
                <a:gd name="connsiteX15" fmla="*/ 0 w 1219636"/>
                <a:gd name="connsiteY15" fmla="*/ 457200 h 791654"/>
                <a:gd name="connsiteX16" fmla="*/ 22123 w 1219636"/>
                <a:gd name="connsiteY16" fmla="*/ 346588 h 791654"/>
                <a:gd name="connsiteX17" fmla="*/ 117987 w 1219636"/>
                <a:gd name="connsiteY17" fmla="*/ 228600 h 791654"/>
                <a:gd name="connsiteX18" fmla="*/ 199103 w 1219636"/>
                <a:gd name="connsiteY18" fmla="*/ 213852 h 791654"/>
                <a:gd name="connsiteX19" fmla="*/ 184355 w 1219636"/>
                <a:gd name="connsiteY19" fmla="*/ 0 h 791654"/>
                <a:gd name="connsiteX0" fmla="*/ 184355 w 1219636"/>
                <a:gd name="connsiteY0" fmla="*/ 0 h 791654"/>
                <a:gd name="connsiteX1" fmla="*/ 1219636 w 1219636"/>
                <a:gd name="connsiteY1" fmla="*/ 4481 h 791654"/>
                <a:gd name="connsiteX2" fmla="*/ 1157748 w 1219636"/>
                <a:gd name="connsiteY2" fmla="*/ 169607 h 791654"/>
                <a:gd name="connsiteX3" fmla="*/ 1010265 w 1219636"/>
                <a:gd name="connsiteY3" fmla="*/ 361336 h 791654"/>
                <a:gd name="connsiteX4" fmla="*/ 936523 w 1219636"/>
                <a:gd name="connsiteY4" fmla="*/ 530942 h 791654"/>
                <a:gd name="connsiteX5" fmla="*/ 929148 w 1219636"/>
                <a:gd name="connsiteY5" fmla="*/ 730046 h 791654"/>
                <a:gd name="connsiteX6" fmla="*/ 919161 w 1219636"/>
                <a:gd name="connsiteY6" fmla="*/ 786145 h 791654"/>
                <a:gd name="connsiteX7" fmla="*/ 723138 w 1219636"/>
                <a:gd name="connsiteY7" fmla="*/ 789039 h 791654"/>
                <a:gd name="connsiteX8" fmla="*/ 680759 w 1219636"/>
                <a:gd name="connsiteY8" fmla="*/ 665264 h 791654"/>
                <a:gd name="connsiteX9" fmla="*/ 555678 w 1219636"/>
                <a:gd name="connsiteY9" fmla="*/ 631008 h 791654"/>
                <a:gd name="connsiteX10" fmla="*/ 444039 w 1219636"/>
                <a:gd name="connsiteY10" fmla="*/ 666851 h 791654"/>
                <a:gd name="connsiteX11" fmla="*/ 408194 w 1219636"/>
                <a:gd name="connsiteY11" fmla="*/ 785586 h 791654"/>
                <a:gd name="connsiteX12" fmla="*/ 188835 w 1219636"/>
                <a:gd name="connsiteY12" fmla="*/ 791654 h 791654"/>
                <a:gd name="connsiteX13" fmla="*/ 199103 w 1219636"/>
                <a:gd name="connsiteY13" fmla="*/ 582562 h 791654"/>
                <a:gd name="connsiteX14" fmla="*/ 44245 w 1219636"/>
                <a:gd name="connsiteY14" fmla="*/ 545691 h 791654"/>
                <a:gd name="connsiteX15" fmla="*/ 0 w 1219636"/>
                <a:gd name="connsiteY15" fmla="*/ 457200 h 791654"/>
                <a:gd name="connsiteX16" fmla="*/ 22123 w 1219636"/>
                <a:gd name="connsiteY16" fmla="*/ 346588 h 791654"/>
                <a:gd name="connsiteX17" fmla="*/ 117987 w 1219636"/>
                <a:gd name="connsiteY17" fmla="*/ 228600 h 791654"/>
                <a:gd name="connsiteX18" fmla="*/ 199103 w 1219636"/>
                <a:gd name="connsiteY18" fmla="*/ 213852 h 791654"/>
                <a:gd name="connsiteX19" fmla="*/ 184355 w 1219636"/>
                <a:gd name="connsiteY19" fmla="*/ 0 h 791654"/>
                <a:gd name="connsiteX0" fmla="*/ 184355 w 1219636"/>
                <a:gd name="connsiteY0" fmla="*/ 0 h 791654"/>
                <a:gd name="connsiteX1" fmla="*/ 1219636 w 1219636"/>
                <a:gd name="connsiteY1" fmla="*/ 4481 h 791654"/>
                <a:gd name="connsiteX2" fmla="*/ 1157748 w 1219636"/>
                <a:gd name="connsiteY2" fmla="*/ 169607 h 791654"/>
                <a:gd name="connsiteX3" fmla="*/ 1010265 w 1219636"/>
                <a:gd name="connsiteY3" fmla="*/ 361336 h 791654"/>
                <a:gd name="connsiteX4" fmla="*/ 936523 w 1219636"/>
                <a:gd name="connsiteY4" fmla="*/ 530942 h 791654"/>
                <a:gd name="connsiteX5" fmla="*/ 929148 w 1219636"/>
                <a:gd name="connsiteY5" fmla="*/ 730046 h 791654"/>
                <a:gd name="connsiteX6" fmla="*/ 919161 w 1219636"/>
                <a:gd name="connsiteY6" fmla="*/ 786145 h 791654"/>
                <a:gd name="connsiteX7" fmla="*/ 723138 w 1219636"/>
                <a:gd name="connsiteY7" fmla="*/ 789039 h 791654"/>
                <a:gd name="connsiteX8" fmla="*/ 680759 w 1219636"/>
                <a:gd name="connsiteY8" fmla="*/ 665264 h 791654"/>
                <a:gd name="connsiteX9" fmla="*/ 555678 w 1219636"/>
                <a:gd name="connsiteY9" fmla="*/ 631008 h 791654"/>
                <a:gd name="connsiteX10" fmla="*/ 444039 w 1219636"/>
                <a:gd name="connsiteY10" fmla="*/ 666851 h 791654"/>
                <a:gd name="connsiteX11" fmla="*/ 408194 w 1219636"/>
                <a:gd name="connsiteY11" fmla="*/ 785586 h 791654"/>
                <a:gd name="connsiteX12" fmla="*/ 188835 w 1219636"/>
                <a:gd name="connsiteY12" fmla="*/ 791654 h 791654"/>
                <a:gd name="connsiteX13" fmla="*/ 199103 w 1219636"/>
                <a:gd name="connsiteY13" fmla="*/ 582562 h 791654"/>
                <a:gd name="connsiteX14" fmla="*/ 67394 w 1219636"/>
                <a:gd name="connsiteY14" fmla="*/ 531222 h 791654"/>
                <a:gd name="connsiteX15" fmla="*/ 0 w 1219636"/>
                <a:gd name="connsiteY15" fmla="*/ 457200 h 791654"/>
                <a:gd name="connsiteX16" fmla="*/ 22123 w 1219636"/>
                <a:gd name="connsiteY16" fmla="*/ 346588 h 791654"/>
                <a:gd name="connsiteX17" fmla="*/ 117987 w 1219636"/>
                <a:gd name="connsiteY17" fmla="*/ 228600 h 791654"/>
                <a:gd name="connsiteX18" fmla="*/ 199103 w 1219636"/>
                <a:gd name="connsiteY18" fmla="*/ 213852 h 791654"/>
                <a:gd name="connsiteX19" fmla="*/ 184355 w 1219636"/>
                <a:gd name="connsiteY19" fmla="*/ 0 h 791654"/>
                <a:gd name="connsiteX0" fmla="*/ 164100 w 1199381"/>
                <a:gd name="connsiteY0" fmla="*/ 0 h 791654"/>
                <a:gd name="connsiteX1" fmla="*/ 1199381 w 1199381"/>
                <a:gd name="connsiteY1" fmla="*/ 4481 h 791654"/>
                <a:gd name="connsiteX2" fmla="*/ 1137493 w 1199381"/>
                <a:gd name="connsiteY2" fmla="*/ 169607 h 791654"/>
                <a:gd name="connsiteX3" fmla="*/ 990010 w 1199381"/>
                <a:gd name="connsiteY3" fmla="*/ 361336 h 791654"/>
                <a:gd name="connsiteX4" fmla="*/ 916268 w 1199381"/>
                <a:gd name="connsiteY4" fmla="*/ 530942 h 791654"/>
                <a:gd name="connsiteX5" fmla="*/ 908893 w 1199381"/>
                <a:gd name="connsiteY5" fmla="*/ 730046 h 791654"/>
                <a:gd name="connsiteX6" fmla="*/ 898906 w 1199381"/>
                <a:gd name="connsiteY6" fmla="*/ 786145 h 791654"/>
                <a:gd name="connsiteX7" fmla="*/ 702883 w 1199381"/>
                <a:gd name="connsiteY7" fmla="*/ 789039 h 791654"/>
                <a:gd name="connsiteX8" fmla="*/ 660504 w 1199381"/>
                <a:gd name="connsiteY8" fmla="*/ 665264 h 791654"/>
                <a:gd name="connsiteX9" fmla="*/ 535423 w 1199381"/>
                <a:gd name="connsiteY9" fmla="*/ 631008 h 791654"/>
                <a:gd name="connsiteX10" fmla="*/ 423784 w 1199381"/>
                <a:gd name="connsiteY10" fmla="*/ 666851 h 791654"/>
                <a:gd name="connsiteX11" fmla="*/ 387939 w 1199381"/>
                <a:gd name="connsiteY11" fmla="*/ 785586 h 791654"/>
                <a:gd name="connsiteX12" fmla="*/ 168580 w 1199381"/>
                <a:gd name="connsiteY12" fmla="*/ 791654 h 791654"/>
                <a:gd name="connsiteX13" fmla="*/ 178848 w 1199381"/>
                <a:gd name="connsiteY13" fmla="*/ 582562 h 791654"/>
                <a:gd name="connsiteX14" fmla="*/ 47139 w 1199381"/>
                <a:gd name="connsiteY14" fmla="*/ 531222 h 791654"/>
                <a:gd name="connsiteX15" fmla="*/ 0 w 1199381"/>
                <a:gd name="connsiteY15" fmla="*/ 445626 h 791654"/>
                <a:gd name="connsiteX16" fmla="*/ 1868 w 1199381"/>
                <a:gd name="connsiteY16" fmla="*/ 346588 h 791654"/>
                <a:gd name="connsiteX17" fmla="*/ 97732 w 1199381"/>
                <a:gd name="connsiteY17" fmla="*/ 228600 h 791654"/>
                <a:gd name="connsiteX18" fmla="*/ 178848 w 1199381"/>
                <a:gd name="connsiteY18" fmla="*/ 213852 h 791654"/>
                <a:gd name="connsiteX19" fmla="*/ 164100 w 1199381"/>
                <a:gd name="connsiteY19" fmla="*/ 0 h 791654"/>
                <a:gd name="connsiteX0" fmla="*/ 164100 w 1199381"/>
                <a:gd name="connsiteY0" fmla="*/ 0 h 791654"/>
                <a:gd name="connsiteX1" fmla="*/ 1199381 w 1199381"/>
                <a:gd name="connsiteY1" fmla="*/ 4481 h 791654"/>
                <a:gd name="connsiteX2" fmla="*/ 1137493 w 1199381"/>
                <a:gd name="connsiteY2" fmla="*/ 169607 h 791654"/>
                <a:gd name="connsiteX3" fmla="*/ 990010 w 1199381"/>
                <a:gd name="connsiteY3" fmla="*/ 361336 h 791654"/>
                <a:gd name="connsiteX4" fmla="*/ 916268 w 1199381"/>
                <a:gd name="connsiteY4" fmla="*/ 530942 h 791654"/>
                <a:gd name="connsiteX5" fmla="*/ 908893 w 1199381"/>
                <a:gd name="connsiteY5" fmla="*/ 730046 h 791654"/>
                <a:gd name="connsiteX6" fmla="*/ 898906 w 1199381"/>
                <a:gd name="connsiteY6" fmla="*/ 786145 h 791654"/>
                <a:gd name="connsiteX7" fmla="*/ 702883 w 1199381"/>
                <a:gd name="connsiteY7" fmla="*/ 789039 h 791654"/>
                <a:gd name="connsiteX8" fmla="*/ 660504 w 1199381"/>
                <a:gd name="connsiteY8" fmla="*/ 665264 h 791654"/>
                <a:gd name="connsiteX9" fmla="*/ 535423 w 1199381"/>
                <a:gd name="connsiteY9" fmla="*/ 631008 h 791654"/>
                <a:gd name="connsiteX10" fmla="*/ 423784 w 1199381"/>
                <a:gd name="connsiteY10" fmla="*/ 666851 h 791654"/>
                <a:gd name="connsiteX11" fmla="*/ 387939 w 1199381"/>
                <a:gd name="connsiteY11" fmla="*/ 785586 h 791654"/>
                <a:gd name="connsiteX12" fmla="*/ 168580 w 1199381"/>
                <a:gd name="connsiteY12" fmla="*/ 791654 h 791654"/>
                <a:gd name="connsiteX13" fmla="*/ 178848 w 1199381"/>
                <a:gd name="connsiteY13" fmla="*/ 582562 h 791654"/>
                <a:gd name="connsiteX14" fmla="*/ 47139 w 1199381"/>
                <a:gd name="connsiteY14" fmla="*/ 531222 h 791654"/>
                <a:gd name="connsiteX15" fmla="*/ 0 w 1199381"/>
                <a:gd name="connsiteY15" fmla="*/ 445626 h 791654"/>
                <a:gd name="connsiteX16" fmla="*/ 1868 w 1199381"/>
                <a:gd name="connsiteY16" fmla="*/ 346588 h 791654"/>
                <a:gd name="connsiteX17" fmla="*/ 60114 w 1199381"/>
                <a:gd name="connsiteY17" fmla="*/ 243069 h 791654"/>
                <a:gd name="connsiteX18" fmla="*/ 178848 w 1199381"/>
                <a:gd name="connsiteY18" fmla="*/ 213852 h 791654"/>
                <a:gd name="connsiteX19" fmla="*/ 164100 w 1199381"/>
                <a:gd name="connsiteY19" fmla="*/ 0 h 791654"/>
                <a:gd name="connsiteX0" fmla="*/ 164100 w 1199381"/>
                <a:gd name="connsiteY0" fmla="*/ 0 h 791654"/>
                <a:gd name="connsiteX1" fmla="*/ 1199381 w 1199381"/>
                <a:gd name="connsiteY1" fmla="*/ 4481 h 791654"/>
                <a:gd name="connsiteX2" fmla="*/ 1137493 w 1199381"/>
                <a:gd name="connsiteY2" fmla="*/ 169607 h 791654"/>
                <a:gd name="connsiteX3" fmla="*/ 990010 w 1199381"/>
                <a:gd name="connsiteY3" fmla="*/ 361336 h 791654"/>
                <a:gd name="connsiteX4" fmla="*/ 916268 w 1199381"/>
                <a:gd name="connsiteY4" fmla="*/ 530942 h 791654"/>
                <a:gd name="connsiteX5" fmla="*/ 908893 w 1199381"/>
                <a:gd name="connsiteY5" fmla="*/ 730046 h 791654"/>
                <a:gd name="connsiteX6" fmla="*/ 898906 w 1199381"/>
                <a:gd name="connsiteY6" fmla="*/ 786145 h 791654"/>
                <a:gd name="connsiteX7" fmla="*/ 702883 w 1199381"/>
                <a:gd name="connsiteY7" fmla="*/ 789039 h 791654"/>
                <a:gd name="connsiteX8" fmla="*/ 660504 w 1199381"/>
                <a:gd name="connsiteY8" fmla="*/ 665264 h 791654"/>
                <a:gd name="connsiteX9" fmla="*/ 535423 w 1199381"/>
                <a:gd name="connsiteY9" fmla="*/ 631008 h 791654"/>
                <a:gd name="connsiteX10" fmla="*/ 423784 w 1199381"/>
                <a:gd name="connsiteY10" fmla="*/ 666851 h 791654"/>
                <a:gd name="connsiteX11" fmla="*/ 387939 w 1199381"/>
                <a:gd name="connsiteY11" fmla="*/ 785586 h 791654"/>
                <a:gd name="connsiteX12" fmla="*/ 168580 w 1199381"/>
                <a:gd name="connsiteY12" fmla="*/ 791654 h 791654"/>
                <a:gd name="connsiteX13" fmla="*/ 178848 w 1199381"/>
                <a:gd name="connsiteY13" fmla="*/ 582562 h 791654"/>
                <a:gd name="connsiteX14" fmla="*/ 47139 w 1199381"/>
                <a:gd name="connsiteY14" fmla="*/ 531222 h 791654"/>
                <a:gd name="connsiteX15" fmla="*/ 0 w 1199381"/>
                <a:gd name="connsiteY15" fmla="*/ 445626 h 791654"/>
                <a:gd name="connsiteX16" fmla="*/ 1868 w 1199381"/>
                <a:gd name="connsiteY16" fmla="*/ 346588 h 791654"/>
                <a:gd name="connsiteX17" fmla="*/ 60114 w 1199381"/>
                <a:gd name="connsiteY17" fmla="*/ 243069 h 791654"/>
                <a:gd name="connsiteX18" fmla="*/ 178848 w 1199381"/>
                <a:gd name="connsiteY18" fmla="*/ 213852 h 791654"/>
                <a:gd name="connsiteX19" fmla="*/ 164100 w 1199381"/>
                <a:gd name="connsiteY19" fmla="*/ 0 h 791654"/>
                <a:gd name="connsiteX0" fmla="*/ 164100 w 1199381"/>
                <a:gd name="connsiteY0" fmla="*/ 0 h 791654"/>
                <a:gd name="connsiteX1" fmla="*/ 1199381 w 1199381"/>
                <a:gd name="connsiteY1" fmla="*/ 4481 h 791654"/>
                <a:gd name="connsiteX2" fmla="*/ 1137493 w 1199381"/>
                <a:gd name="connsiteY2" fmla="*/ 169607 h 791654"/>
                <a:gd name="connsiteX3" fmla="*/ 990010 w 1199381"/>
                <a:gd name="connsiteY3" fmla="*/ 361336 h 791654"/>
                <a:gd name="connsiteX4" fmla="*/ 916268 w 1199381"/>
                <a:gd name="connsiteY4" fmla="*/ 530942 h 791654"/>
                <a:gd name="connsiteX5" fmla="*/ 908893 w 1199381"/>
                <a:gd name="connsiteY5" fmla="*/ 730046 h 791654"/>
                <a:gd name="connsiteX6" fmla="*/ 898906 w 1199381"/>
                <a:gd name="connsiteY6" fmla="*/ 786145 h 791654"/>
                <a:gd name="connsiteX7" fmla="*/ 702883 w 1199381"/>
                <a:gd name="connsiteY7" fmla="*/ 789039 h 791654"/>
                <a:gd name="connsiteX8" fmla="*/ 660504 w 1199381"/>
                <a:gd name="connsiteY8" fmla="*/ 665264 h 791654"/>
                <a:gd name="connsiteX9" fmla="*/ 535423 w 1199381"/>
                <a:gd name="connsiteY9" fmla="*/ 631008 h 791654"/>
                <a:gd name="connsiteX10" fmla="*/ 423784 w 1199381"/>
                <a:gd name="connsiteY10" fmla="*/ 666851 h 791654"/>
                <a:gd name="connsiteX11" fmla="*/ 387939 w 1199381"/>
                <a:gd name="connsiteY11" fmla="*/ 785586 h 791654"/>
                <a:gd name="connsiteX12" fmla="*/ 168580 w 1199381"/>
                <a:gd name="connsiteY12" fmla="*/ 791654 h 791654"/>
                <a:gd name="connsiteX13" fmla="*/ 178848 w 1199381"/>
                <a:gd name="connsiteY13" fmla="*/ 582562 h 791654"/>
                <a:gd name="connsiteX14" fmla="*/ 104484 w 1199381"/>
                <a:gd name="connsiteY14" fmla="*/ 560854 h 791654"/>
                <a:gd name="connsiteX15" fmla="*/ 47139 w 1199381"/>
                <a:gd name="connsiteY15" fmla="*/ 531222 h 791654"/>
                <a:gd name="connsiteX16" fmla="*/ 0 w 1199381"/>
                <a:gd name="connsiteY16" fmla="*/ 445626 h 791654"/>
                <a:gd name="connsiteX17" fmla="*/ 1868 w 1199381"/>
                <a:gd name="connsiteY17" fmla="*/ 346588 h 791654"/>
                <a:gd name="connsiteX18" fmla="*/ 60114 w 1199381"/>
                <a:gd name="connsiteY18" fmla="*/ 243069 h 791654"/>
                <a:gd name="connsiteX19" fmla="*/ 178848 w 1199381"/>
                <a:gd name="connsiteY19" fmla="*/ 213852 h 791654"/>
                <a:gd name="connsiteX20" fmla="*/ 164100 w 1199381"/>
                <a:gd name="connsiteY20" fmla="*/ 0 h 791654"/>
                <a:gd name="connsiteX0" fmla="*/ 164100 w 1199381"/>
                <a:gd name="connsiteY0" fmla="*/ 0 h 791654"/>
                <a:gd name="connsiteX1" fmla="*/ 1199381 w 1199381"/>
                <a:gd name="connsiteY1" fmla="*/ 4481 h 791654"/>
                <a:gd name="connsiteX2" fmla="*/ 1137493 w 1199381"/>
                <a:gd name="connsiteY2" fmla="*/ 169607 h 791654"/>
                <a:gd name="connsiteX3" fmla="*/ 990010 w 1199381"/>
                <a:gd name="connsiteY3" fmla="*/ 361336 h 791654"/>
                <a:gd name="connsiteX4" fmla="*/ 916268 w 1199381"/>
                <a:gd name="connsiteY4" fmla="*/ 530942 h 791654"/>
                <a:gd name="connsiteX5" fmla="*/ 908893 w 1199381"/>
                <a:gd name="connsiteY5" fmla="*/ 730046 h 791654"/>
                <a:gd name="connsiteX6" fmla="*/ 898906 w 1199381"/>
                <a:gd name="connsiteY6" fmla="*/ 786145 h 791654"/>
                <a:gd name="connsiteX7" fmla="*/ 702883 w 1199381"/>
                <a:gd name="connsiteY7" fmla="*/ 789039 h 791654"/>
                <a:gd name="connsiteX8" fmla="*/ 660504 w 1199381"/>
                <a:gd name="connsiteY8" fmla="*/ 665264 h 791654"/>
                <a:gd name="connsiteX9" fmla="*/ 535423 w 1199381"/>
                <a:gd name="connsiteY9" fmla="*/ 631008 h 791654"/>
                <a:gd name="connsiteX10" fmla="*/ 423784 w 1199381"/>
                <a:gd name="connsiteY10" fmla="*/ 666851 h 791654"/>
                <a:gd name="connsiteX11" fmla="*/ 387939 w 1199381"/>
                <a:gd name="connsiteY11" fmla="*/ 785586 h 791654"/>
                <a:gd name="connsiteX12" fmla="*/ 168580 w 1199381"/>
                <a:gd name="connsiteY12" fmla="*/ 791654 h 791654"/>
                <a:gd name="connsiteX13" fmla="*/ 178848 w 1199381"/>
                <a:gd name="connsiteY13" fmla="*/ 582562 h 791654"/>
                <a:gd name="connsiteX14" fmla="*/ 101590 w 1199381"/>
                <a:gd name="connsiteY14" fmla="*/ 572429 h 791654"/>
                <a:gd name="connsiteX15" fmla="*/ 47139 w 1199381"/>
                <a:gd name="connsiteY15" fmla="*/ 531222 h 791654"/>
                <a:gd name="connsiteX16" fmla="*/ 0 w 1199381"/>
                <a:gd name="connsiteY16" fmla="*/ 445626 h 791654"/>
                <a:gd name="connsiteX17" fmla="*/ 1868 w 1199381"/>
                <a:gd name="connsiteY17" fmla="*/ 346588 h 791654"/>
                <a:gd name="connsiteX18" fmla="*/ 60114 w 1199381"/>
                <a:gd name="connsiteY18" fmla="*/ 243069 h 791654"/>
                <a:gd name="connsiteX19" fmla="*/ 178848 w 1199381"/>
                <a:gd name="connsiteY19" fmla="*/ 213852 h 791654"/>
                <a:gd name="connsiteX20" fmla="*/ 164100 w 1199381"/>
                <a:gd name="connsiteY20" fmla="*/ 0 h 791654"/>
                <a:gd name="connsiteX0" fmla="*/ 164100 w 1199381"/>
                <a:gd name="connsiteY0" fmla="*/ 0 h 791654"/>
                <a:gd name="connsiteX1" fmla="*/ 1199381 w 1199381"/>
                <a:gd name="connsiteY1" fmla="*/ 4481 h 791654"/>
                <a:gd name="connsiteX2" fmla="*/ 1137493 w 1199381"/>
                <a:gd name="connsiteY2" fmla="*/ 169607 h 791654"/>
                <a:gd name="connsiteX3" fmla="*/ 990010 w 1199381"/>
                <a:gd name="connsiteY3" fmla="*/ 361336 h 791654"/>
                <a:gd name="connsiteX4" fmla="*/ 916268 w 1199381"/>
                <a:gd name="connsiteY4" fmla="*/ 530942 h 791654"/>
                <a:gd name="connsiteX5" fmla="*/ 908893 w 1199381"/>
                <a:gd name="connsiteY5" fmla="*/ 730046 h 791654"/>
                <a:gd name="connsiteX6" fmla="*/ 898906 w 1199381"/>
                <a:gd name="connsiteY6" fmla="*/ 786145 h 791654"/>
                <a:gd name="connsiteX7" fmla="*/ 702883 w 1199381"/>
                <a:gd name="connsiteY7" fmla="*/ 789039 h 791654"/>
                <a:gd name="connsiteX8" fmla="*/ 660504 w 1199381"/>
                <a:gd name="connsiteY8" fmla="*/ 665264 h 791654"/>
                <a:gd name="connsiteX9" fmla="*/ 579046 w 1199381"/>
                <a:gd name="connsiteY9" fmla="*/ 630302 h 791654"/>
                <a:gd name="connsiteX10" fmla="*/ 535423 w 1199381"/>
                <a:gd name="connsiteY10" fmla="*/ 631008 h 791654"/>
                <a:gd name="connsiteX11" fmla="*/ 423784 w 1199381"/>
                <a:gd name="connsiteY11" fmla="*/ 666851 h 791654"/>
                <a:gd name="connsiteX12" fmla="*/ 387939 w 1199381"/>
                <a:gd name="connsiteY12" fmla="*/ 785586 h 791654"/>
                <a:gd name="connsiteX13" fmla="*/ 168580 w 1199381"/>
                <a:gd name="connsiteY13" fmla="*/ 791654 h 791654"/>
                <a:gd name="connsiteX14" fmla="*/ 178848 w 1199381"/>
                <a:gd name="connsiteY14" fmla="*/ 582562 h 791654"/>
                <a:gd name="connsiteX15" fmla="*/ 101590 w 1199381"/>
                <a:gd name="connsiteY15" fmla="*/ 572429 h 791654"/>
                <a:gd name="connsiteX16" fmla="*/ 47139 w 1199381"/>
                <a:gd name="connsiteY16" fmla="*/ 531222 h 791654"/>
                <a:gd name="connsiteX17" fmla="*/ 0 w 1199381"/>
                <a:gd name="connsiteY17" fmla="*/ 445626 h 791654"/>
                <a:gd name="connsiteX18" fmla="*/ 1868 w 1199381"/>
                <a:gd name="connsiteY18" fmla="*/ 346588 h 791654"/>
                <a:gd name="connsiteX19" fmla="*/ 60114 w 1199381"/>
                <a:gd name="connsiteY19" fmla="*/ 243069 h 791654"/>
                <a:gd name="connsiteX20" fmla="*/ 178848 w 1199381"/>
                <a:gd name="connsiteY20" fmla="*/ 213852 h 791654"/>
                <a:gd name="connsiteX21" fmla="*/ 164100 w 1199381"/>
                <a:gd name="connsiteY21" fmla="*/ 0 h 791654"/>
                <a:gd name="connsiteX0" fmla="*/ 164100 w 1199381"/>
                <a:gd name="connsiteY0" fmla="*/ 0 h 791654"/>
                <a:gd name="connsiteX1" fmla="*/ 1199381 w 1199381"/>
                <a:gd name="connsiteY1" fmla="*/ 4481 h 791654"/>
                <a:gd name="connsiteX2" fmla="*/ 1137493 w 1199381"/>
                <a:gd name="connsiteY2" fmla="*/ 169607 h 791654"/>
                <a:gd name="connsiteX3" fmla="*/ 990010 w 1199381"/>
                <a:gd name="connsiteY3" fmla="*/ 361336 h 791654"/>
                <a:gd name="connsiteX4" fmla="*/ 916268 w 1199381"/>
                <a:gd name="connsiteY4" fmla="*/ 530942 h 791654"/>
                <a:gd name="connsiteX5" fmla="*/ 908893 w 1199381"/>
                <a:gd name="connsiteY5" fmla="*/ 730046 h 791654"/>
                <a:gd name="connsiteX6" fmla="*/ 898906 w 1199381"/>
                <a:gd name="connsiteY6" fmla="*/ 786145 h 791654"/>
                <a:gd name="connsiteX7" fmla="*/ 702883 w 1199381"/>
                <a:gd name="connsiteY7" fmla="*/ 789039 h 791654"/>
                <a:gd name="connsiteX8" fmla="*/ 660504 w 1199381"/>
                <a:gd name="connsiteY8" fmla="*/ 665264 h 791654"/>
                <a:gd name="connsiteX9" fmla="*/ 579046 w 1199381"/>
                <a:gd name="connsiteY9" fmla="*/ 630302 h 791654"/>
                <a:gd name="connsiteX10" fmla="*/ 535423 w 1199381"/>
                <a:gd name="connsiteY10" fmla="*/ 631008 h 791654"/>
                <a:gd name="connsiteX11" fmla="*/ 466193 w 1199381"/>
                <a:gd name="connsiteY11" fmla="*/ 633195 h 791654"/>
                <a:gd name="connsiteX12" fmla="*/ 423784 w 1199381"/>
                <a:gd name="connsiteY12" fmla="*/ 666851 h 791654"/>
                <a:gd name="connsiteX13" fmla="*/ 387939 w 1199381"/>
                <a:gd name="connsiteY13" fmla="*/ 785586 h 791654"/>
                <a:gd name="connsiteX14" fmla="*/ 168580 w 1199381"/>
                <a:gd name="connsiteY14" fmla="*/ 791654 h 791654"/>
                <a:gd name="connsiteX15" fmla="*/ 178848 w 1199381"/>
                <a:gd name="connsiteY15" fmla="*/ 582562 h 791654"/>
                <a:gd name="connsiteX16" fmla="*/ 101590 w 1199381"/>
                <a:gd name="connsiteY16" fmla="*/ 572429 h 791654"/>
                <a:gd name="connsiteX17" fmla="*/ 47139 w 1199381"/>
                <a:gd name="connsiteY17" fmla="*/ 531222 h 791654"/>
                <a:gd name="connsiteX18" fmla="*/ 0 w 1199381"/>
                <a:gd name="connsiteY18" fmla="*/ 445626 h 791654"/>
                <a:gd name="connsiteX19" fmla="*/ 1868 w 1199381"/>
                <a:gd name="connsiteY19" fmla="*/ 346588 h 791654"/>
                <a:gd name="connsiteX20" fmla="*/ 60114 w 1199381"/>
                <a:gd name="connsiteY20" fmla="*/ 243069 h 791654"/>
                <a:gd name="connsiteX21" fmla="*/ 178848 w 1199381"/>
                <a:gd name="connsiteY21" fmla="*/ 213852 h 791654"/>
                <a:gd name="connsiteX22" fmla="*/ 164100 w 1199381"/>
                <a:gd name="connsiteY22" fmla="*/ 0 h 79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99381" h="791654">
                  <a:moveTo>
                    <a:pt x="164100" y="0"/>
                  </a:moveTo>
                  <a:lnTo>
                    <a:pt x="1199381" y="4481"/>
                  </a:lnTo>
                  <a:lnTo>
                    <a:pt x="1137493" y="169607"/>
                  </a:lnTo>
                  <a:lnTo>
                    <a:pt x="990010" y="361336"/>
                  </a:lnTo>
                  <a:lnTo>
                    <a:pt x="916268" y="530942"/>
                  </a:lnTo>
                  <a:lnTo>
                    <a:pt x="908893" y="730046"/>
                  </a:lnTo>
                  <a:lnTo>
                    <a:pt x="898906" y="786145"/>
                  </a:lnTo>
                  <a:lnTo>
                    <a:pt x="702883" y="789039"/>
                  </a:lnTo>
                  <a:cubicBezTo>
                    <a:pt x="715765" y="720773"/>
                    <a:pt x="685240" y="704593"/>
                    <a:pt x="660504" y="665264"/>
                  </a:cubicBezTo>
                  <a:cubicBezTo>
                    <a:pt x="632387" y="657468"/>
                    <a:pt x="607163" y="638098"/>
                    <a:pt x="579046" y="630302"/>
                  </a:cubicBezTo>
                  <a:lnTo>
                    <a:pt x="535423" y="631008"/>
                  </a:lnTo>
                  <a:cubicBezTo>
                    <a:pt x="519098" y="635595"/>
                    <a:pt x="482518" y="628608"/>
                    <a:pt x="466193" y="633195"/>
                  </a:cubicBezTo>
                  <a:lnTo>
                    <a:pt x="423784" y="666851"/>
                  </a:lnTo>
                  <a:lnTo>
                    <a:pt x="387939" y="785586"/>
                  </a:lnTo>
                  <a:lnTo>
                    <a:pt x="168580" y="791654"/>
                  </a:lnTo>
                  <a:lnTo>
                    <a:pt x="178848" y="582562"/>
                  </a:lnTo>
                  <a:lnTo>
                    <a:pt x="101590" y="572429"/>
                  </a:lnTo>
                  <a:lnTo>
                    <a:pt x="47139" y="531222"/>
                  </a:lnTo>
                  <a:lnTo>
                    <a:pt x="0" y="445626"/>
                  </a:lnTo>
                  <a:cubicBezTo>
                    <a:pt x="623" y="412613"/>
                    <a:pt x="1245" y="379601"/>
                    <a:pt x="1868" y="346588"/>
                  </a:cubicBezTo>
                  <a:cubicBezTo>
                    <a:pt x="21283" y="312082"/>
                    <a:pt x="29124" y="280468"/>
                    <a:pt x="60114" y="243069"/>
                  </a:cubicBezTo>
                  <a:lnTo>
                    <a:pt x="178848" y="213852"/>
                  </a:lnTo>
                  <a:lnTo>
                    <a:pt x="164100" y="0"/>
                  </a:lnTo>
                  <a:close/>
                </a:path>
              </a:pathLst>
            </a:custGeom>
            <a:solidFill>
              <a:srgbClr val="3DFE8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700"/>
            </a:p>
          </p:txBody>
        </p:sp>
        <p:pic>
          <p:nvPicPr>
            <p:cNvPr id="1064" name="Image 1063">
              <a:extLst>
                <a:ext uri="{FF2B5EF4-FFF2-40B4-BE49-F238E27FC236}">
                  <a16:creationId xmlns:a16="http://schemas.microsoft.com/office/drawing/2014/main" id="{12F76F36-BCD1-FA11-D10F-C22925865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358813" y="3899659"/>
              <a:ext cx="720818" cy="552544"/>
            </a:xfrm>
            <a:prstGeom prst="rect">
              <a:avLst/>
            </a:prstGeom>
          </p:spPr>
        </p:pic>
      </p:grpSp>
      <p:grpSp>
        <p:nvGrpSpPr>
          <p:cNvPr id="1067" name="Chim péd">
            <a:extLst>
              <a:ext uri="{FF2B5EF4-FFF2-40B4-BE49-F238E27FC236}">
                <a16:creationId xmlns:a16="http://schemas.microsoft.com/office/drawing/2014/main" id="{828ABFB2-3E74-5636-492B-D29722F7E126}"/>
              </a:ext>
            </a:extLst>
          </p:cNvPr>
          <p:cNvGrpSpPr/>
          <p:nvPr/>
        </p:nvGrpSpPr>
        <p:grpSpPr>
          <a:xfrm>
            <a:off x="3896483" y="1488223"/>
            <a:ext cx="1622066" cy="1574360"/>
            <a:chOff x="1845236" y="1924538"/>
            <a:chExt cx="1081377" cy="1049573"/>
          </a:xfrm>
        </p:grpSpPr>
        <p:sp>
          <p:nvSpPr>
            <p:cNvPr id="35" name="Forme libre 34"/>
            <p:cNvSpPr/>
            <p:nvPr/>
          </p:nvSpPr>
          <p:spPr>
            <a:xfrm>
              <a:off x="1845236" y="1924538"/>
              <a:ext cx="1081377" cy="1049573"/>
            </a:xfrm>
            <a:custGeom>
              <a:avLst/>
              <a:gdLst>
                <a:gd name="connsiteX0" fmla="*/ 397565 w 1081377"/>
                <a:gd name="connsiteY0" fmla="*/ 1033670 h 1049573"/>
                <a:gd name="connsiteX1" fmla="*/ 166977 w 1081377"/>
                <a:gd name="connsiteY1" fmla="*/ 993913 h 1049573"/>
                <a:gd name="connsiteX2" fmla="*/ 182880 w 1081377"/>
                <a:gd name="connsiteY2" fmla="*/ 930303 h 1049573"/>
                <a:gd name="connsiteX3" fmla="*/ 174928 w 1081377"/>
                <a:gd name="connsiteY3" fmla="*/ 858741 h 1049573"/>
                <a:gd name="connsiteX4" fmla="*/ 174928 w 1081377"/>
                <a:gd name="connsiteY4" fmla="*/ 858741 h 1049573"/>
                <a:gd name="connsiteX5" fmla="*/ 71561 w 1081377"/>
                <a:gd name="connsiteY5" fmla="*/ 842839 h 1049573"/>
                <a:gd name="connsiteX6" fmla="*/ 0 w 1081377"/>
                <a:gd name="connsiteY6" fmla="*/ 787180 h 1049573"/>
                <a:gd name="connsiteX7" fmla="*/ 31805 w 1081377"/>
                <a:gd name="connsiteY7" fmla="*/ 731520 h 1049573"/>
                <a:gd name="connsiteX8" fmla="*/ 159026 w 1081377"/>
                <a:gd name="connsiteY8" fmla="*/ 620202 h 1049573"/>
                <a:gd name="connsiteX9" fmla="*/ 318052 w 1081377"/>
                <a:gd name="connsiteY9" fmla="*/ 437322 h 1049573"/>
                <a:gd name="connsiteX10" fmla="*/ 318052 w 1081377"/>
                <a:gd name="connsiteY10" fmla="*/ 373712 h 1049573"/>
                <a:gd name="connsiteX11" fmla="*/ 286247 w 1081377"/>
                <a:gd name="connsiteY11" fmla="*/ 365760 h 1049573"/>
                <a:gd name="connsiteX12" fmla="*/ 270344 w 1081377"/>
                <a:gd name="connsiteY12" fmla="*/ 333955 h 1049573"/>
                <a:gd name="connsiteX13" fmla="*/ 310101 w 1081377"/>
                <a:gd name="connsiteY13" fmla="*/ 270345 h 1049573"/>
                <a:gd name="connsiteX14" fmla="*/ 421419 w 1081377"/>
                <a:gd name="connsiteY14" fmla="*/ 47708 h 1049573"/>
                <a:gd name="connsiteX15" fmla="*/ 524786 w 1081377"/>
                <a:gd name="connsiteY15" fmla="*/ 0 h 1049573"/>
                <a:gd name="connsiteX16" fmla="*/ 604299 w 1081377"/>
                <a:gd name="connsiteY16" fmla="*/ 0 h 1049573"/>
                <a:gd name="connsiteX17" fmla="*/ 1081377 w 1081377"/>
                <a:gd name="connsiteY17" fmla="*/ 7952 h 1049573"/>
                <a:gd name="connsiteX18" fmla="*/ 1081377 w 1081377"/>
                <a:gd name="connsiteY18" fmla="*/ 397566 h 1049573"/>
                <a:gd name="connsiteX19" fmla="*/ 978010 w 1081377"/>
                <a:gd name="connsiteY19" fmla="*/ 397566 h 1049573"/>
                <a:gd name="connsiteX20" fmla="*/ 938254 w 1081377"/>
                <a:gd name="connsiteY20" fmla="*/ 453225 h 1049573"/>
                <a:gd name="connsiteX21" fmla="*/ 882594 w 1081377"/>
                <a:gd name="connsiteY21" fmla="*/ 548640 h 1049573"/>
                <a:gd name="connsiteX22" fmla="*/ 882594 w 1081377"/>
                <a:gd name="connsiteY22" fmla="*/ 604300 h 1049573"/>
                <a:gd name="connsiteX23" fmla="*/ 938254 w 1081377"/>
                <a:gd name="connsiteY23" fmla="*/ 675861 h 1049573"/>
                <a:gd name="connsiteX24" fmla="*/ 985961 w 1081377"/>
                <a:gd name="connsiteY24" fmla="*/ 707667 h 1049573"/>
                <a:gd name="connsiteX25" fmla="*/ 1081377 w 1081377"/>
                <a:gd name="connsiteY25" fmla="*/ 707667 h 1049573"/>
                <a:gd name="connsiteX26" fmla="*/ 1081377 w 1081377"/>
                <a:gd name="connsiteY26" fmla="*/ 1049573 h 1049573"/>
                <a:gd name="connsiteX27" fmla="*/ 397565 w 1081377"/>
                <a:gd name="connsiteY27" fmla="*/ 1033670 h 1049573"/>
                <a:gd name="connsiteX0" fmla="*/ 397565 w 1081377"/>
                <a:gd name="connsiteY0" fmla="*/ 1033670 h 1049573"/>
                <a:gd name="connsiteX1" fmla="*/ 166977 w 1081377"/>
                <a:gd name="connsiteY1" fmla="*/ 993913 h 1049573"/>
                <a:gd name="connsiteX2" fmla="*/ 182880 w 1081377"/>
                <a:gd name="connsiteY2" fmla="*/ 930303 h 1049573"/>
                <a:gd name="connsiteX3" fmla="*/ 174928 w 1081377"/>
                <a:gd name="connsiteY3" fmla="*/ 858741 h 1049573"/>
                <a:gd name="connsiteX4" fmla="*/ 174928 w 1081377"/>
                <a:gd name="connsiteY4" fmla="*/ 858741 h 1049573"/>
                <a:gd name="connsiteX5" fmla="*/ 71561 w 1081377"/>
                <a:gd name="connsiteY5" fmla="*/ 842839 h 1049573"/>
                <a:gd name="connsiteX6" fmla="*/ 0 w 1081377"/>
                <a:gd name="connsiteY6" fmla="*/ 787180 h 1049573"/>
                <a:gd name="connsiteX7" fmla="*/ 31805 w 1081377"/>
                <a:gd name="connsiteY7" fmla="*/ 731520 h 1049573"/>
                <a:gd name="connsiteX8" fmla="*/ 159026 w 1081377"/>
                <a:gd name="connsiteY8" fmla="*/ 620202 h 1049573"/>
                <a:gd name="connsiteX9" fmla="*/ 318052 w 1081377"/>
                <a:gd name="connsiteY9" fmla="*/ 437322 h 1049573"/>
                <a:gd name="connsiteX10" fmla="*/ 318052 w 1081377"/>
                <a:gd name="connsiteY10" fmla="*/ 373712 h 1049573"/>
                <a:gd name="connsiteX11" fmla="*/ 286247 w 1081377"/>
                <a:gd name="connsiteY11" fmla="*/ 365760 h 1049573"/>
                <a:gd name="connsiteX12" fmla="*/ 270344 w 1081377"/>
                <a:gd name="connsiteY12" fmla="*/ 333955 h 1049573"/>
                <a:gd name="connsiteX13" fmla="*/ 310101 w 1081377"/>
                <a:gd name="connsiteY13" fmla="*/ 270345 h 1049573"/>
                <a:gd name="connsiteX14" fmla="*/ 421419 w 1081377"/>
                <a:gd name="connsiteY14" fmla="*/ 47708 h 1049573"/>
                <a:gd name="connsiteX15" fmla="*/ 524786 w 1081377"/>
                <a:gd name="connsiteY15" fmla="*/ 0 h 1049573"/>
                <a:gd name="connsiteX16" fmla="*/ 604299 w 1081377"/>
                <a:gd name="connsiteY16" fmla="*/ 0 h 1049573"/>
                <a:gd name="connsiteX17" fmla="*/ 1081377 w 1081377"/>
                <a:gd name="connsiteY17" fmla="*/ 7952 h 1049573"/>
                <a:gd name="connsiteX18" fmla="*/ 1081377 w 1081377"/>
                <a:gd name="connsiteY18" fmla="*/ 397566 h 1049573"/>
                <a:gd name="connsiteX19" fmla="*/ 978010 w 1081377"/>
                <a:gd name="connsiteY19" fmla="*/ 397566 h 1049573"/>
                <a:gd name="connsiteX20" fmla="*/ 908372 w 1081377"/>
                <a:gd name="connsiteY20" fmla="*/ 447249 h 1049573"/>
                <a:gd name="connsiteX21" fmla="*/ 882594 w 1081377"/>
                <a:gd name="connsiteY21" fmla="*/ 548640 h 1049573"/>
                <a:gd name="connsiteX22" fmla="*/ 882594 w 1081377"/>
                <a:gd name="connsiteY22" fmla="*/ 604300 h 1049573"/>
                <a:gd name="connsiteX23" fmla="*/ 938254 w 1081377"/>
                <a:gd name="connsiteY23" fmla="*/ 675861 h 1049573"/>
                <a:gd name="connsiteX24" fmla="*/ 985961 w 1081377"/>
                <a:gd name="connsiteY24" fmla="*/ 707667 h 1049573"/>
                <a:gd name="connsiteX25" fmla="*/ 1081377 w 1081377"/>
                <a:gd name="connsiteY25" fmla="*/ 707667 h 1049573"/>
                <a:gd name="connsiteX26" fmla="*/ 1081377 w 1081377"/>
                <a:gd name="connsiteY26" fmla="*/ 1049573 h 1049573"/>
                <a:gd name="connsiteX27" fmla="*/ 397565 w 1081377"/>
                <a:gd name="connsiteY27" fmla="*/ 1033670 h 104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377" h="1049573">
                  <a:moveTo>
                    <a:pt x="397565" y="1033670"/>
                  </a:moveTo>
                  <a:lnTo>
                    <a:pt x="166977" y="993913"/>
                  </a:lnTo>
                  <a:lnTo>
                    <a:pt x="182880" y="930303"/>
                  </a:lnTo>
                  <a:lnTo>
                    <a:pt x="174928" y="858741"/>
                  </a:lnTo>
                  <a:lnTo>
                    <a:pt x="174928" y="858741"/>
                  </a:lnTo>
                  <a:lnTo>
                    <a:pt x="71561" y="842839"/>
                  </a:lnTo>
                  <a:lnTo>
                    <a:pt x="0" y="787180"/>
                  </a:lnTo>
                  <a:lnTo>
                    <a:pt x="31805" y="731520"/>
                  </a:lnTo>
                  <a:lnTo>
                    <a:pt x="159026" y="620202"/>
                  </a:lnTo>
                  <a:lnTo>
                    <a:pt x="318052" y="437322"/>
                  </a:lnTo>
                  <a:lnTo>
                    <a:pt x="318052" y="373712"/>
                  </a:lnTo>
                  <a:lnTo>
                    <a:pt x="286247" y="365760"/>
                  </a:lnTo>
                  <a:lnTo>
                    <a:pt x="270344" y="333955"/>
                  </a:lnTo>
                  <a:lnTo>
                    <a:pt x="310101" y="270345"/>
                  </a:lnTo>
                  <a:lnTo>
                    <a:pt x="421419" y="47708"/>
                  </a:lnTo>
                  <a:lnTo>
                    <a:pt x="524786" y="0"/>
                  </a:lnTo>
                  <a:lnTo>
                    <a:pt x="604299" y="0"/>
                  </a:lnTo>
                  <a:lnTo>
                    <a:pt x="1081377" y="7952"/>
                  </a:lnTo>
                  <a:lnTo>
                    <a:pt x="1081377" y="397566"/>
                  </a:lnTo>
                  <a:lnTo>
                    <a:pt x="978010" y="397566"/>
                  </a:lnTo>
                  <a:lnTo>
                    <a:pt x="908372" y="447249"/>
                  </a:lnTo>
                  <a:lnTo>
                    <a:pt x="882594" y="548640"/>
                  </a:lnTo>
                  <a:lnTo>
                    <a:pt x="882594" y="604300"/>
                  </a:lnTo>
                  <a:lnTo>
                    <a:pt x="938254" y="675861"/>
                  </a:lnTo>
                  <a:lnTo>
                    <a:pt x="985961" y="707667"/>
                  </a:lnTo>
                  <a:lnTo>
                    <a:pt x="1081377" y="707667"/>
                  </a:lnTo>
                  <a:lnTo>
                    <a:pt x="1081377" y="1049573"/>
                  </a:lnTo>
                  <a:lnTo>
                    <a:pt x="397565" y="1033670"/>
                  </a:lnTo>
                  <a:close/>
                </a:path>
              </a:pathLst>
            </a:custGeom>
            <a:solidFill>
              <a:srgbClr val="80FF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700" dirty="0"/>
            </a:p>
          </p:txBody>
        </p:sp>
        <p:pic>
          <p:nvPicPr>
            <p:cNvPr id="1066" name="Image 1065">
              <a:extLst>
                <a:ext uri="{FF2B5EF4-FFF2-40B4-BE49-F238E27FC236}">
                  <a16:creationId xmlns:a16="http://schemas.microsoft.com/office/drawing/2014/main" id="{8E1C5D9A-DB91-FF02-C96D-082631457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287923" y="1988154"/>
              <a:ext cx="427444" cy="94462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073" name="Voie intrathécale">
            <a:extLst>
              <a:ext uri="{FF2B5EF4-FFF2-40B4-BE49-F238E27FC236}">
                <a16:creationId xmlns:a16="http://schemas.microsoft.com/office/drawing/2014/main" id="{B939BEC8-AB2F-205F-A91F-E161AEC1B9A4}"/>
              </a:ext>
            </a:extLst>
          </p:cNvPr>
          <p:cNvGrpSpPr/>
          <p:nvPr/>
        </p:nvGrpSpPr>
        <p:grpSpPr>
          <a:xfrm>
            <a:off x="15471660" y="3993353"/>
            <a:ext cx="1783977" cy="1604684"/>
            <a:chOff x="2720921" y="1924538"/>
            <a:chExt cx="1189318" cy="1069789"/>
          </a:xfrm>
        </p:grpSpPr>
        <p:sp>
          <p:nvSpPr>
            <p:cNvPr id="39" name="Forme libre 38"/>
            <p:cNvSpPr/>
            <p:nvPr/>
          </p:nvSpPr>
          <p:spPr>
            <a:xfrm>
              <a:off x="2720921" y="1924538"/>
              <a:ext cx="1189318" cy="1069789"/>
            </a:xfrm>
            <a:custGeom>
              <a:avLst/>
              <a:gdLst>
                <a:gd name="connsiteX0" fmla="*/ 812800 w 1201271"/>
                <a:gd name="connsiteY0" fmla="*/ 0 h 1069789"/>
                <a:gd name="connsiteX1" fmla="*/ 1057836 w 1201271"/>
                <a:gd name="connsiteY1" fmla="*/ 5977 h 1069789"/>
                <a:gd name="connsiteX2" fmla="*/ 1039906 w 1201271"/>
                <a:gd name="connsiteY2" fmla="*/ 376518 h 1069789"/>
                <a:gd name="connsiteX3" fmla="*/ 1165412 w 1201271"/>
                <a:gd name="connsiteY3" fmla="*/ 442259 h 1069789"/>
                <a:gd name="connsiteX4" fmla="*/ 1201271 w 1201271"/>
                <a:gd name="connsiteY4" fmla="*/ 585694 h 1069789"/>
                <a:gd name="connsiteX5" fmla="*/ 1057836 w 1201271"/>
                <a:gd name="connsiteY5" fmla="*/ 693271 h 1069789"/>
                <a:gd name="connsiteX6" fmla="*/ 1039906 w 1201271"/>
                <a:gd name="connsiteY6" fmla="*/ 1069789 h 1069789"/>
                <a:gd name="connsiteX7" fmla="*/ 197224 w 1201271"/>
                <a:gd name="connsiteY7" fmla="*/ 1069789 h 1069789"/>
                <a:gd name="connsiteX8" fmla="*/ 209177 w 1201271"/>
                <a:gd name="connsiteY8" fmla="*/ 711200 h 1069789"/>
                <a:gd name="connsiteX9" fmla="*/ 95624 w 1201271"/>
                <a:gd name="connsiteY9" fmla="*/ 705224 h 1069789"/>
                <a:gd name="connsiteX10" fmla="*/ 0 w 1201271"/>
                <a:gd name="connsiteY10" fmla="*/ 603624 h 1069789"/>
                <a:gd name="connsiteX11" fmla="*/ 11953 w 1201271"/>
                <a:gd name="connsiteY11" fmla="*/ 496047 h 1069789"/>
                <a:gd name="connsiteX12" fmla="*/ 65741 w 1201271"/>
                <a:gd name="connsiteY12" fmla="*/ 406400 h 1069789"/>
                <a:gd name="connsiteX13" fmla="*/ 197224 w 1201271"/>
                <a:gd name="connsiteY13" fmla="*/ 382494 h 1069789"/>
                <a:gd name="connsiteX14" fmla="*/ 197224 w 1201271"/>
                <a:gd name="connsiteY14" fmla="*/ 11953 h 1069789"/>
                <a:gd name="connsiteX15" fmla="*/ 490071 w 1201271"/>
                <a:gd name="connsiteY15" fmla="*/ 5977 h 1069789"/>
                <a:gd name="connsiteX16" fmla="*/ 472141 w 1201271"/>
                <a:gd name="connsiteY16" fmla="*/ 89647 h 1069789"/>
                <a:gd name="connsiteX17" fmla="*/ 561788 w 1201271"/>
                <a:gd name="connsiteY17" fmla="*/ 185271 h 1069789"/>
                <a:gd name="connsiteX18" fmla="*/ 735106 w 1201271"/>
                <a:gd name="connsiteY18" fmla="*/ 191247 h 1069789"/>
                <a:gd name="connsiteX19" fmla="*/ 794871 w 1201271"/>
                <a:gd name="connsiteY19" fmla="*/ 125506 h 1069789"/>
                <a:gd name="connsiteX20" fmla="*/ 812800 w 1201271"/>
                <a:gd name="connsiteY20" fmla="*/ 0 h 1069789"/>
                <a:gd name="connsiteX0" fmla="*/ 812800 w 1201271"/>
                <a:gd name="connsiteY0" fmla="*/ 0 h 1069789"/>
                <a:gd name="connsiteX1" fmla="*/ 1057836 w 1201271"/>
                <a:gd name="connsiteY1" fmla="*/ 5977 h 1069789"/>
                <a:gd name="connsiteX2" fmla="*/ 1039906 w 1201271"/>
                <a:gd name="connsiteY2" fmla="*/ 376518 h 1069789"/>
                <a:gd name="connsiteX3" fmla="*/ 1165412 w 1201271"/>
                <a:gd name="connsiteY3" fmla="*/ 442259 h 1069789"/>
                <a:gd name="connsiteX4" fmla="*/ 1201271 w 1201271"/>
                <a:gd name="connsiteY4" fmla="*/ 585694 h 1069789"/>
                <a:gd name="connsiteX5" fmla="*/ 1057836 w 1201271"/>
                <a:gd name="connsiteY5" fmla="*/ 693271 h 1069789"/>
                <a:gd name="connsiteX6" fmla="*/ 1039906 w 1201271"/>
                <a:gd name="connsiteY6" fmla="*/ 1069789 h 1069789"/>
                <a:gd name="connsiteX7" fmla="*/ 197224 w 1201271"/>
                <a:gd name="connsiteY7" fmla="*/ 1069789 h 1069789"/>
                <a:gd name="connsiteX8" fmla="*/ 209177 w 1201271"/>
                <a:gd name="connsiteY8" fmla="*/ 711200 h 1069789"/>
                <a:gd name="connsiteX9" fmla="*/ 95624 w 1201271"/>
                <a:gd name="connsiteY9" fmla="*/ 705224 h 1069789"/>
                <a:gd name="connsiteX10" fmla="*/ 0 w 1201271"/>
                <a:gd name="connsiteY10" fmla="*/ 603624 h 1069789"/>
                <a:gd name="connsiteX11" fmla="*/ 11953 w 1201271"/>
                <a:gd name="connsiteY11" fmla="*/ 496047 h 1069789"/>
                <a:gd name="connsiteX12" fmla="*/ 65741 w 1201271"/>
                <a:gd name="connsiteY12" fmla="*/ 406400 h 1069789"/>
                <a:gd name="connsiteX13" fmla="*/ 197224 w 1201271"/>
                <a:gd name="connsiteY13" fmla="*/ 382494 h 1069789"/>
                <a:gd name="connsiteX14" fmla="*/ 197224 w 1201271"/>
                <a:gd name="connsiteY14" fmla="*/ 11953 h 1069789"/>
                <a:gd name="connsiteX15" fmla="*/ 490071 w 1201271"/>
                <a:gd name="connsiteY15" fmla="*/ 5977 h 1069789"/>
                <a:gd name="connsiteX16" fmla="*/ 472141 w 1201271"/>
                <a:gd name="connsiteY16" fmla="*/ 89647 h 1069789"/>
                <a:gd name="connsiteX17" fmla="*/ 561788 w 1201271"/>
                <a:gd name="connsiteY17" fmla="*/ 185271 h 1069789"/>
                <a:gd name="connsiteX18" fmla="*/ 635759 w 1201271"/>
                <a:gd name="connsiteY18" fmla="*/ 213039 h 1069789"/>
                <a:gd name="connsiteX19" fmla="*/ 735106 w 1201271"/>
                <a:gd name="connsiteY19" fmla="*/ 191247 h 1069789"/>
                <a:gd name="connsiteX20" fmla="*/ 794871 w 1201271"/>
                <a:gd name="connsiteY20" fmla="*/ 125506 h 1069789"/>
                <a:gd name="connsiteX21" fmla="*/ 812800 w 1201271"/>
                <a:gd name="connsiteY21" fmla="*/ 0 h 1069789"/>
                <a:gd name="connsiteX0" fmla="*/ 812800 w 1201271"/>
                <a:gd name="connsiteY0" fmla="*/ 0 h 1069789"/>
                <a:gd name="connsiteX1" fmla="*/ 1057836 w 1201271"/>
                <a:gd name="connsiteY1" fmla="*/ 5977 h 1069789"/>
                <a:gd name="connsiteX2" fmla="*/ 1039906 w 1201271"/>
                <a:gd name="connsiteY2" fmla="*/ 376518 h 1069789"/>
                <a:gd name="connsiteX3" fmla="*/ 1165412 w 1201271"/>
                <a:gd name="connsiteY3" fmla="*/ 442259 h 1069789"/>
                <a:gd name="connsiteX4" fmla="*/ 1201271 w 1201271"/>
                <a:gd name="connsiteY4" fmla="*/ 585694 h 1069789"/>
                <a:gd name="connsiteX5" fmla="*/ 1057836 w 1201271"/>
                <a:gd name="connsiteY5" fmla="*/ 693271 h 1069789"/>
                <a:gd name="connsiteX6" fmla="*/ 1039906 w 1201271"/>
                <a:gd name="connsiteY6" fmla="*/ 1069789 h 1069789"/>
                <a:gd name="connsiteX7" fmla="*/ 197224 w 1201271"/>
                <a:gd name="connsiteY7" fmla="*/ 1069789 h 1069789"/>
                <a:gd name="connsiteX8" fmla="*/ 209177 w 1201271"/>
                <a:gd name="connsiteY8" fmla="*/ 711200 h 1069789"/>
                <a:gd name="connsiteX9" fmla="*/ 95624 w 1201271"/>
                <a:gd name="connsiteY9" fmla="*/ 705224 h 1069789"/>
                <a:gd name="connsiteX10" fmla="*/ 0 w 1201271"/>
                <a:gd name="connsiteY10" fmla="*/ 603624 h 1069789"/>
                <a:gd name="connsiteX11" fmla="*/ 11953 w 1201271"/>
                <a:gd name="connsiteY11" fmla="*/ 496047 h 1069789"/>
                <a:gd name="connsiteX12" fmla="*/ 65741 w 1201271"/>
                <a:gd name="connsiteY12" fmla="*/ 406400 h 1069789"/>
                <a:gd name="connsiteX13" fmla="*/ 197224 w 1201271"/>
                <a:gd name="connsiteY13" fmla="*/ 382494 h 1069789"/>
                <a:gd name="connsiteX14" fmla="*/ 197224 w 1201271"/>
                <a:gd name="connsiteY14" fmla="*/ 11953 h 1069789"/>
                <a:gd name="connsiteX15" fmla="*/ 490071 w 1201271"/>
                <a:gd name="connsiteY15" fmla="*/ 5977 h 1069789"/>
                <a:gd name="connsiteX16" fmla="*/ 490071 w 1201271"/>
                <a:gd name="connsiteY16" fmla="*/ 125506 h 1069789"/>
                <a:gd name="connsiteX17" fmla="*/ 561788 w 1201271"/>
                <a:gd name="connsiteY17" fmla="*/ 185271 h 1069789"/>
                <a:gd name="connsiteX18" fmla="*/ 635759 w 1201271"/>
                <a:gd name="connsiteY18" fmla="*/ 213039 h 1069789"/>
                <a:gd name="connsiteX19" fmla="*/ 735106 w 1201271"/>
                <a:gd name="connsiteY19" fmla="*/ 191247 h 1069789"/>
                <a:gd name="connsiteX20" fmla="*/ 794871 w 1201271"/>
                <a:gd name="connsiteY20" fmla="*/ 125506 h 1069789"/>
                <a:gd name="connsiteX21" fmla="*/ 812800 w 1201271"/>
                <a:gd name="connsiteY21" fmla="*/ 0 h 1069789"/>
                <a:gd name="connsiteX0" fmla="*/ 812800 w 1201271"/>
                <a:gd name="connsiteY0" fmla="*/ 0 h 1069789"/>
                <a:gd name="connsiteX1" fmla="*/ 1057836 w 1201271"/>
                <a:gd name="connsiteY1" fmla="*/ 5977 h 1069789"/>
                <a:gd name="connsiteX2" fmla="*/ 1039906 w 1201271"/>
                <a:gd name="connsiteY2" fmla="*/ 376518 h 1069789"/>
                <a:gd name="connsiteX3" fmla="*/ 1165412 w 1201271"/>
                <a:gd name="connsiteY3" fmla="*/ 442259 h 1069789"/>
                <a:gd name="connsiteX4" fmla="*/ 1201271 w 1201271"/>
                <a:gd name="connsiteY4" fmla="*/ 585694 h 1069789"/>
                <a:gd name="connsiteX5" fmla="*/ 1057836 w 1201271"/>
                <a:gd name="connsiteY5" fmla="*/ 693271 h 1069789"/>
                <a:gd name="connsiteX6" fmla="*/ 1039906 w 1201271"/>
                <a:gd name="connsiteY6" fmla="*/ 1069789 h 1069789"/>
                <a:gd name="connsiteX7" fmla="*/ 197224 w 1201271"/>
                <a:gd name="connsiteY7" fmla="*/ 1069789 h 1069789"/>
                <a:gd name="connsiteX8" fmla="*/ 209177 w 1201271"/>
                <a:gd name="connsiteY8" fmla="*/ 711200 h 1069789"/>
                <a:gd name="connsiteX9" fmla="*/ 95624 w 1201271"/>
                <a:gd name="connsiteY9" fmla="*/ 705224 h 1069789"/>
                <a:gd name="connsiteX10" fmla="*/ 0 w 1201271"/>
                <a:gd name="connsiteY10" fmla="*/ 603624 h 1069789"/>
                <a:gd name="connsiteX11" fmla="*/ 11953 w 1201271"/>
                <a:gd name="connsiteY11" fmla="*/ 496047 h 1069789"/>
                <a:gd name="connsiteX12" fmla="*/ 65741 w 1201271"/>
                <a:gd name="connsiteY12" fmla="*/ 406400 h 1069789"/>
                <a:gd name="connsiteX13" fmla="*/ 197224 w 1201271"/>
                <a:gd name="connsiteY13" fmla="*/ 382494 h 1069789"/>
                <a:gd name="connsiteX14" fmla="*/ 197224 w 1201271"/>
                <a:gd name="connsiteY14" fmla="*/ 11953 h 1069789"/>
                <a:gd name="connsiteX15" fmla="*/ 490071 w 1201271"/>
                <a:gd name="connsiteY15" fmla="*/ 5977 h 1069789"/>
                <a:gd name="connsiteX16" fmla="*/ 490071 w 1201271"/>
                <a:gd name="connsiteY16" fmla="*/ 125506 h 1069789"/>
                <a:gd name="connsiteX17" fmla="*/ 561788 w 1201271"/>
                <a:gd name="connsiteY17" fmla="*/ 185271 h 1069789"/>
                <a:gd name="connsiteX18" fmla="*/ 635759 w 1201271"/>
                <a:gd name="connsiteY18" fmla="*/ 213039 h 1069789"/>
                <a:gd name="connsiteX19" fmla="*/ 735106 w 1201271"/>
                <a:gd name="connsiteY19" fmla="*/ 191247 h 1069789"/>
                <a:gd name="connsiteX20" fmla="*/ 794871 w 1201271"/>
                <a:gd name="connsiteY20" fmla="*/ 125506 h 1069789"/>
                <a:gd name="connsiteX21" fmla="*/ 812800 w 1201271"/>
                <a:gd name="connsiteY21" fmla="*/ 0 h 1069789"/>
                <a:gd name="connsiteX0" fmla="*/ 800847 w 1189318"/>
                <a:gd name="connsiteY0" fmla="*/ 0 h 1069789"/>
                <a:gd name="connsiteX1" fmla="*/ 1045883 w 1189318"/>
                <a:gd name="connsiteY1" fmla="*/ 5977 h 1069789"/>
                <a:gd name="connsiteX2" fmla="*/ 1027953 w 1189318"/>
                <a:gd name="connsiteY2" fmla="*/ 376518 h 1069789"/>
                <a:gd name="connsiteX3" fmla="*/ 1153459 w 1189318"/>
                <a:gd name="connsiteY3" fmla="*/ 442259 h 1069789"/>
                <a:gd name="connsiteX4" fmla="*/ 1189318 w 1189318"/>
                <a:gd name="connsiteY4" fmla="*/ 585694 h 1069789"/>
                <a:gd name="connsiteX5" fmla="*/ 1045883 w 1189318"/>
                <a:gd name="connsiteY5" fmla="*/ 693271 h 1069789"/>
                <a:gd name="connsiteX6" fmla="*/ 1027953 w 1189318"/>
                <a:gd name="connsiteY6" fmla="*/ 1069789 h 1069789"/>
                <a:gd name="connsiteX7" fmla="*/ 185271 w 1189318"/>
                <a:gd name="connsiteY7" fmla="*/ 1069789 h 1069789"/>
                <a:gd name="connsiteX8" fmla="*/ 197224 w 1189318"/>
                <a:gd name="connsiteY8" fmla="*/ 711200 h 1069789"/>
                <a:gd name="connsiteX9" fmla="*/ 83671 w 1189318"/>
                <a:gd name="connsiteY9" fmla="*/ 705224 h 1069789"/>
                <a:gd name="connsiteX10" fmla="*/ 0 w 1189318"/>
                <a:gd name="connsiteY10" fmla="*/ 609600 h 1069789"/>
                <a:gd name="connsiteX11" fmla="*/ 0 w 1189318"/>
                <a:gd name="connsiteY11" fmla="*/ 496047 h 1069789"/>
                <a:gd name="connsiteX12" fmla="*/ 53788 w 1189318"/>
                <a:gd name="connsiteY12" fmla="*/ 406400 h 1069789"/>
                <a:gd name="connsiteX13" fmla="*/ 185271 w 1189318"/>
                <a:gd name="connsiteY13" fmla="*/ 382494 h 1069789"/>
                <a:gd name="connsiteX14" fmla="*/ 185271 w 1189318"/>
                <a:gd name="connsiteY14" fmla="*/ 11953 h 1069789"/>
                <a:gd name="connsiteX15" fmla="*/ 478118 w 1189318"/>
                <a:gd name="connsiteY15" fmla="*/ 5977 h 1069789"/>
                <a:gd name="connsiteX16" fmla="*/ 478118 w 1189318"/>
                <a:gd name="connsiteY16" fmla="*/ 125506 h 1069789"/>
                <a:gd name="connsiteX17" fmla="*/ 549835 w 1189318"/>
                <a:gd name="connsiteY17" fmla="*/ 185271 h 1069789"/>
                <a:gd name="connsiteX18" fmla="*/ 623806 w 1189318"/>
                <a:gd name="connsiteY18" fmla="*/ 213039 h 1069789"/>
                <a:gd name="connsiteX19" fmla="*/ 723153 w 1189318"/>
                <a:gd name="connsiteY19" fmla="*/ 191247 h 1069789"/>
                <a:gd name="connsiteX20" fmla="*/ 782918 w 1189318"/>
                <a:gd name="connsiteY20" fmla="*/ 125506 h 1069789"/>
                <a:gd name="connsiteX21" fmla="*/ 800847 w 1189318"/>
                <a:gd name="connsiteY21" fmla="*/ 0 h 1069789"/>
                <a:gd name="connsiteX0" fmla="*/ 800847 w 1189318"/>
                <a:gd name="connsiteY0" fmla="*/ 0 h 1069789"/>
                <a:gd name="connsiteX1" fmla="*/ 1045883 w 1189318"/>
                <a:gd name="connsiteY1" fmla="*/ 5977 h 1069789"/>
                <a:gd name="connsiteX2" fmla="*/ 1027953 w 1189318"/>
                <a:gd name="connsiteY2" fmla="*/ 376518 h 1069789"/>
                <a:gd name="connsiteX3" fmla="*/ 1153459 w 1189318"/>
                <a:gd name="connsiteY3" fmla="*/ 442259 h 1069789"/>
                <a:gd name="connsiteX4" fmla="*/ 1189318 w 1189318"/>
                <a:gd name="connsiteY4" fmla="*/ 585694 h 1069789"/>
                <a:gd name="connsiteX5" fmla="*/ 1045883 w 1189318"/>
                <a:gd name="connsiteY5" fmla="*/ 693271 h 1069789"/>
                <a:gd name="connsiteX6" fmla="*/ 1027953 w 1189318"/>
                <a:gd name="connsiteY6" fmla="*/ 1069789 h 1069789"/>
                <a:gd name="connsiteX7" fmla="*/ 185271 w 1189318"/>
                <a:gd name="connsiteY7" fmla="*/ 1069789 h 1069789"/>
                <a:gd name="connsiteX8" fmla="*/ 197224 w 1189318"/>
                <a:gd name="connsiteY8" fmla="*/ 711200 h 1069789"/>
                <a:gd name="connsiteX9" fmla="*/ 83671 w 1189318"/>
                <a:gd name="connsiteY9" fmla="*/ 705224 h 1069789"/>
                <a:gd name="connsiteX10" fmla="*/ 0 w 1189318"/>
                <a:gd name="connsiteY10" fmla="*/ 609600 h 1069789"/>
                <a:gd name="connsiteX11" fmla="*/ 0 w 1189318"/>
                <a:gd name="connsiteY11" fmla="*/ 496047 h 1069789"/>
                <a:gd name="connsiteX12" fmla="*/ 59765 w 1189318"/>
                <a:gd name="connsiteY12" fmla="*/ 418353 h 1069789"/>
                <a:gd name="connsiteX13" fmla="*/ 185271 w 1189318"/>
                <a:gd name="connsiteY13" fmla="*/ 382494 h 1069789"/>
                <a:gd name="connsiteX14" fmla="*/ 185271 w 1189318"/>
                <a:gd name="connsiteY14" fmla="*/ 11953 h 1069789"/>
                <a:gd name="connsiteX15" fmla="*/ 478118 w 1189318"/>
                <a:gd name="connsiteY15" fmla="*/ 5977 h 1069789"/>
                <a:gd name="connsiteX16" fmla="*/ 478118 w 1189318"/>
                <a:gd name="connsiteY16" fmla="*/ 125506 h 1069789"/>
                <a:gd name="connsiteX17" fmla="*/ 549835 w 1189318"/>
                <a:gd name="connsiteY17" fmla="*/ 185271 h 1069789"/>
                <a:gd name="connsiteX18" fmla="*/ 623806 w 1189318"/>
                <a:gd name="connsiteY18" fmla="*/ 213039 h 1069789"/>
                <a:gd name="connsiteX19" fmla="*/ 723153 w 1189318"/>
                <a:gd name="connsiteY19" fmla="*/ 191247 h 1069789"/>
                <a:gd name="connsiteX20" fmla="*/ 782918 w 1189318"/>
                <a:gd name="connsiteY20" fmla="*/ 125506 h 1069789"/>
                <a:gd name="connsiteX21" fmla="*/ 800847 w 1189318"/>
                <a:gd name="connsiteY21" fmla="*/ 0 h 1069789"/>
                <a:gd name="connsiteX0" fmla="*/ 800847 w 1189318"/>
                <a:gd name="connsiteY0" fmla="*/ 0 h 1069789"/>
                <a:gd name="connsiteX1" fmla="*/ 1045883 w 1189318"/>
                <a:gd name="connsiteY1" fmla="*/ 5977 h 1069789"/>
                <a:gd name="connsiteX2" fmla="*/ 1027953 w 1189318"/>
                <a:gd name="connsiteY2" fmla="*/ 376518 h 1069789"/>
                <a:gd name="connsiteX3" fmla="*/ 1153459 w 1189318"/>
                <a:gd name="connsiteY3" fmla="*/ 442259 h 1069789"/>
                <a:gd name="connsiteX4" fmla="*/ 1189318 w 1189318"/>
                <a:gd name="connsiteY4" fmla="*/ 585694 h 1069789"/>
                <a:gd name="connsiteX5" fmla="*/ 1125829 w 1189318"/>
                <a:gd name="connsiteY5" fmla="*/ 661274 h 1069789"/>
                <a:gd name="connsiteX6" fmla="*/ 1045883 w 1189318"/>
                <a:gd name="connsiteY6" fmla="*/ 693271 h 1069789"/>
                <a:gd name="connsiteX7" fmla="*/ 1027953 w 1189318"/>
                <a:gd name="connsiteY7" fmla="*/ 1069789 h 1069789"/>
                <a:gd name="connsiteX8" fmla="*/ 185271 w 1189318"/>
                <a:gd name="connsiteY8" fmla="*/ 1069789 h 1069789"/>
                <a:gd name="connsiteX9" fmla="*/ 197224 w 1189318"/>
                <a:gd name="connsiteY9" fmla="*/ 711200 h 1069789"/>
                <a:gd name="connsiteX10" fmla="*/ 83671 w 1189318"/>
                <a:gd name="connsiteY10" fmla="*/ 705224 h 1069789"/>
                <a:gd name="connsiteX11" fmla="*/ 0 w 1189318"/>
                <a:gd name="connsiteY11" fmla="*/ 609600 h 1069789"/>
                <a:gd name="connsiteX12" fmla="*/ 0 w 1189318"/>
                <a:gd name="connsiteY12" fmla="*/ 496047 h 1069789"/>
                <a:gd name="connsiteX13" fmla="*/ 59765 w 1189318"/>
                <a:gd name="connsiteY13" fmla="*/ 418353 h 1069789"/>
                <a:gd name="connsiteX14" fmla="*/ 185271 w 1189318"/>
                <a:gd name="connsiteY14" fmla="*/ 382494 h 1069789"/>
                <a:gd name="connsiteX15" fmla="*/ 185271 w 1189318"/>
                <a:gd name="connsiteY15" fmla="*/ 11953 h 1069789"/>
                <a:gd name="connsiteX16" fmla="*/ 478118 w 1189318"/>
                <a:gd name="connsiteY16" fmla="*/ 5977 h 1069789"/>
                <a:gd name="connsiteX17" fmla="*/ 478118 w 1189318"/>
                <a:gd name="connsiteY17" fmla="*/ 125506 h 1069789"/>
                <a:gd name="connsiteX18" fmla="*/ 549835 w 1189318"/>
                <a:gd name="connsiteY18" fmla="*/ 185271 h 1069789"/>
                <a:gd name="connsiteX19" fmla="*/ 623806 w 1189318"/>
                <a:gd name="connsiteY19" fmla="*/ 213039 h 1069789"/>
                <a:gd name="connsiteX20" fmla="*/ 723153 w 1189318"/>
                <a:gd name="connsiteY20" fmla="*/ 191247 h 1069789"/>
                <a:gd name="connsiteX21" fmla="*/ 782918 w 1189318"/>
                <a:gd name="connsiteY21" fmla="*/ 125506 h 1069789"/>
                <a:gd name="connsiteX22" fmla="*/ 800847 w 1189318"/>
                <a:gd name="connsiteY22" fmla="*/ 0 h 1069789"/>
                <a:gd name="connsiteX0" fmla="*/ 800847 w 1189318"/>
                <a:gd name="connsiteY0" fmla="*/ 0 h 1069789"/>
                <a:gd name="connsiteX1" fmla="*/ 1045883 w 1189318"/>
                <a:gd name="connsiteY1" fmla="*/ 5977 h 1069789"/>
                <a:gd name="connsiteX2" fmla="*/ 1027953 w 1189318"/>
                <a:gd name="connsiteY2" fmla="*/ 376518 h 1069789"/>
                <a:gd name="connsiteX3" fmla="*/ 1171388 w 1189318"/>
                <a:gd name="connsiteY3" fmla="*/ 430306 h 1069789"/>
                <a:gd name="connsiteX4" fmla="*/ 1189318 w 1189318"/>
                <a:gd name="connsiteY4" fmla="*/ 585694 h 1069789"/>
                <a:gd name="connsiteX5" fmla="*/ 1125829 w 1189318"/>
                <a:gd name="connsiteY5" fmla="*/ 661274 h 1069789"/>
                <a:gd name="connsiteX6" fmla="*/ 1045883 w 1189318"/>
                <a:gd name="connsiteY6" fmla="*/ 693271 h 1069789"/>
                <a:gd name="connsiteX7" fmla="*/ 1027953 w 1189318"/>
                <a:gd name="connsiteY7" fmla="*/ 1069789 h 1069789"/>
                <a:gd name="connsiteX8" fmla="*/ 185271 w 1189318"/>
                <a:gd name="connsiteY8" fmla="*/ 1069789 h 1069789"/>
                <a:gd name="connsiteX9" fmla="*/ 197224 w 1189318"/>
                <a:gd name="connsiteY9" fmla="*/ 711200 h 1069789"/>
                <a:gd name="connsiteX10" fmla="*/ 83671 w 1189318"/>
                <a:gd name="connsiteY10" fmla="*/ 705224 h 1069789"/>
                <a:gd name="connsiteX11" fmla="*/ 0 w 1189318"/>
                <a:gd name="connsiteY11" fmla="*/ 609600 h 1069789"/>
                <a:gd name="connsiteX12" fmla="*/ 0 w 1189318"/>
                <a:gd name="connsiteY12" fmla="*/ 496047 h 1069789"/>
                <a:gd name="connsiteX13" fmla="*/ 59765 w 1189318"/>
                <a:gd name="connsiteY13" fmla="*/ 418353 h 1069789"/>
                <a:gd name="connsiteX14" fmla="*/ 185271 w 1189318"/>
                <a:gd name="connsiteY14" fmla="*/ 382494 h 1069789"/>
                <a:gd name="connsiteX15" fmla="*/ 185271 w 1189318"/>
                <a:gd name="connsiteY15" fmla="*/ 11953 h 1069789"/>
                <a:gd name="connsiteX16" fmla="*/ 478118 w 1189318"/>
                <a:gd name="connsiteY16" fmla="*/ 5977 h 1069789"/>
                <a:gd name="connsiteX17" fmla="*/ 478118 w 1189318"/>
                <a:gd name="connsiteY17" fmla="*/ 125506 h 1069789"/>
                <a:gd name="connsiteX18" fmla="*/ 549835 w 1189318"/>
                <a:gd name="connsiteY18" fmla="*/ 185271 h 1069789"/>
                <a:gd name="connsiteX19" fmla="*/ 623806 w 1189318"/>
                <a:gd name="connsiteY19" fmla="*/ 213039 h 1069789"/>
                <a:gd name="connsiteX20" fmla="*/ 723153 w 1189318"/>
                <a:gd name="connsiteY20" fmla="*/ 191247 h 1069789"/>
                <a:gd name="connsiteX21" fmla="*/ 782918 w 1189318"/>
                <a:gd name="connsiteY21" fmla="*/ 125506 h 1069789"/>
                <a:gd name="connsiteX22" fmla="*/ 800847 w 1189318"/>
                <a:gd name="connsiteY22" fmla="*/ 0 h 1069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89318" h="1069789">
                  <a:moveTo>
                    <a:pt x="800847" y="0"/>
                  </a:moveTo>
                  <a:lnTo>
                    <a:pt x="1045883" y="5977"/>
                  </a:lnTo>
                  <a:lnTo>
                    <a:pt x="1027953" y="376518"/>
                  </a:lnTo>
                  <a:lnTo>
                    <a:pt x="1171388" y="430306"/>
                  </a:lnTo>
                  <a:lnTo>
                    <a:pt x="1189318" y="585694"/>
                  </a:lnTo>
                  <a:cubicBezTo>
                    <a:pt x="1166163" y="600927"/>
                    <a:pt x="1148984" y="646041"/>
                    <a:pt x="1125829" y="661274"/>
                  </a:cubicBezTo>
                  <a:lnTo>
                    <a:pt x="1045883" y="693271"/>
                  </a:lnTo>
                  <a:lnTo>
                    <a:pt x="1027953" y="1069789"/>
                  </a:lnTo>
                  <a:lnTo>
                    <a:pt x="185271" y="1069789"/>
                  </a:lnTo>
                  <a:lnTo>
                    <a:pt x="197224" y="711200"/>
                  </a:lnTo>
                  <a:lnTo>
                    <a:pt x="83671" y="705224"/>
                  </a:lnTo>
                  <a:lnTo>
                    <a:pt x="0" y="609600"/>
                  </a:lnTo>
                  <a:lnTo>
                    <a:pt x="0" y="496047"/>
                  </a:lnTo>
                  <a:lnTo>
                    <a:pt x="59765" y="418353"/>
                  </a:lnTo>
                  <a:lnTo>
                    <a:pt x="185271" y="382494"/>
                  </a:lnTo>
                  <a:lnTo>
                    <a:pt x="185271" y="11953"/>
                  </a:lnTo>
                  <a:lnTo>
                    <a:pt x="478118" y="5977"/>
                  </a:lnTo>
                  <a:lnTo>
                    <a:pt x="478118" y="125506"/>
                  </a:lnTo>
                  <a:lnTo>
                    <a:pt x="549835" y="185271"/>
                  </a:lnTo>
                  <a:cubicBezTo>
                    <a:pt x="570508" y="184566"/>
                    <a:pt x="603133" y="213744"/>
                    <a:pt x="623806" y="213039"/>
                  </a:cubicBezTo>
                  <a:lnTo>
                    <a:pt x="723153" y="191247"/>
                  </a:lnTo>
                  <a:lnTo>
                    <a:pt x="782918" y="125506"/>
                  </a:lnTo>
                  <a:lnTo>
                    <a:pt x="800847" y="0"/>
                  </a:lnTo>
                  <a:close/>
                </a:path>
              </a:pathLst>
            </a:custGeom>
            <a:solidFill>
              <a:srgbClr val="FF80C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700" dirty="0"/>
            </a:p>
          </p:txBody>
        </p:sp>
        <p:pic>
          <p:nvPicPr>
            <p:cNvPr id="1069" name="Image 1068">
              <a:extLst>
                <a:ext uri="{FF2B5EF4-FFF2-40B4-BE49-F238E27FC236}">
                  <a16:creationId xmlns:a16="http://schemas.microsoft.com/office/drawing/2014/main" id="{FF7211BF-5EB2-EF36-0EC4-3C17240F2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003467" y="2155066"/>
              <a:ext cx="698738" cy="786675"/>
            </a:xfrm>
            <a:prstGeom prst="rect">
              <a:avLst/>
            </a:prstGeom>
          </p:spPr>
        </p:pic>
      </p:grpSp>
      <p:grpSp>
        <p:nvGrpSpPr>
          <p:cNvPr id="1076" name="Erreur prépa spé injectable">
            <a:extLst>
              <a:ext uri="{FF2B5EF4-FFF2-40B4-BE49-F238E27FC236}">
                <a16:creationId xmlns:a16="http://schemas.microsoft.com/office/drawing/2014/main" id="{DC8867CE-3992-90D2-76BD-B644AB2FFD7B}"/>
              </a:ext>
            </a:extLst>
          </p:cNvPr>
          <p:cNvGrpSpPr/>
          <p:nvPr/>
        </p:nvGrpSpPr>
        <p:grpSpPr>
          <a:xfrm>
            <a:off x="3996205" y="3977194"/>
            <a:ext cx="1968026" cy="1264257"/>
            <a:chOff x="2456132" y="1282817"/>
            <a:chExt cx="1312017" cy="842838"/>
          </a:xfrm>
        </p:grpSpPr>
        <p:sp>
          <p:nvSpPr>
            <p:cNvPr id="36" name="Forme libre 35"/>
            <p:cNvSpPr/>
            <p:nvPr/>
          </p:nvSpPr>
          <p:spPr>
            <a:xfrm>
              <a:off x="2456132" y="1282817"/>
              <a:ext cx="1312017" cy="842838"/>
            </a:xfrm>
            <a:custGeom>
              <a:avLst/>
              <a:gdLst>
                <a:gd name="connsiteX0" fmla="*/ 0 w 1311965"/>
                <a:gd name="connsiteY0" fmla="*/ 644056 h 842838"/>
                <a:gd name="connsiteX1" fmla="*/ 119269 w 1311965"/>
                <a:gd name="connsiteY1" fmla="*/ 524786 h 842838"/>
                <a:gd name="connsiteX2" fmla="*/ 222636 w 1311965"/>
                <a:gd name="connsiteY2" fmla="*/ 469127 h 842838"/>
                <a:gd name="connsiteX3" fmla="*/ 389614 w 1311965"/>
                <a:gd name="connsiteY3" fmla="*/ 477078 h 842838"/>
                <a:gd name="connsiteX4" fmla="*/ 612250 w 1311965"/>
                <a:gd name="connsiteY4" fmla="*/ 397565 h 842838"/>
                <a:gd name="connsiteX5" fmla="*/ 707666 w 1311965"/>
                <a:gd name="connsiteY5" fmla="*/ 270344 h 842838"/>
                <a:gd name="connsiteX6" fmla="*/ 747422 w 1311965"/>
                <a:gd name="connsiteY6" fmla="*/ 166977 h 842838"/>
                <a:gd name="connsiteX7" fmla="*/ 1121134 w 1311965"/>
                <a:gd name="connsiteY7" fmla="*/ 0 h 842838"/>
                <a:gd name="connsiteX8" fmla="*/ 1232452 w 1311965"/>
                <a:gd name="connsiteY8" fmla="*/ 87464 h 842838"/>
                <a:gd name="connsiteX9" fmla="*/ 1288111 w 1311965"/>
                <a:gd name="connsiteY9" fmla="*/ 198782 h 842838"/>
                <a:gd name="connsiteX10" fmla="*/ 1311965 w 1311965"/>
                <a:gd name="connsiteY10" fmla="*/ 667909 h 842838"/>
                <a:gd name="connsiteX11" fmla="*/ 1065475 w 1311965"/>
                <a:gd name="connsiteY11" fmla="*/ 652007 h 842838"/>
                <a:gd name="connsiteX12" fmla="*/ 1073426 w 1311965"/>
                <a:gd name="connsiteY12" fmla="*/ 787179 h 842838"/>
                <a:gd name="connsiteX13" fmla="*/ 993913 w 1311965"/>
                <a:gd name="connsiteY13" fmla="*/ 834887 h 842838"/>
                <a:gd name="connsiteX14" fmla="*/ 866692 w 1311965"/>
                <a:gd name="connsiteY14" fmla="*/ 842838 h 842838"/>
                <a:gd name="connsiteX15" fmla="*/ 779228 w 1311965"/>
                <a:gd name="connsiteY15" fmla="*/ 787179 h 842838"/>
                <a:gd name="connsiteX16" fmla="*/ 723568 w 1311965"/>
                <a:gd name="connsiteY16" fmla="*/ 739471 h 842838"/>
                <a:gd name="connsiteX17" fmla="*/ 723568 w 1311965"/>
                <a:gd name="connsiteY17" fmla="*/ 652007 h 842838"/>
                <a:gd name="connsiteX18" fmla="*/ 0 w 1311965"/>
                <a:gd name="connsiteY18" fmla="*/ 644056 h 842838"/>
                <a:gd name="connsiteX0" fmla="*/ 0 w 1311965"/>
                <a:gd name="connsiteY0" fmla="*/ 644056 h 842838"/>
                <a:gd name="connsiteX1" fmla="*/ 119269 w 1311965"/>
                <a:gd name="connsiteY1" fmla="*/ 524786 h 842838"/>
                <a:gd name="connsiteX2" fmla="*/ 222636 w 1311965"/>
                <a:gd name="connsiteY2" fmla="*/ 469127 h 842838"/>
                <a:gd name="connsiteX3" fmla="*/ 389614 w 1311965"/>
                <a:gd name="connsiteY3" fmla="*/ 477078 h 842838"/>
                <a:gd name="connsiteX4" fmla="*/ 612250 w 1311965"/>
                <a:gd name="connsiteY4" fmla="*/ 397565 h 842838"/>
                <a:gd name="connsiteX5" fmla="*/ 707666 w 1311965"/>
                <a:gd name="connsiteY5" fmla="*/ 270344 h 842838"/>
                <a:gd name="connsiteX6" fmla="*/ 747422 w 1311965"/>
                <a:gd name="connsiteY6" fmla="*/ 166977 h 842838"/>
                <a:gd name="connsiteX7" fmla="*/ 1121134 w 1311965"/>
                <a:gd name="connsiteY7" fmla="*/ 0 h 842838"/>
                <a:gd name="connsiteX8" fmla="*/ 1232452 w 1311965"/>
                <a:gd name="connsiteY8" fmla="*/ 87464 h 842838"/>
                <a:gd name="connsiteX9" fmla="*/ 1288111 w 1311965"/>
                <a:gd name="connsiteY9" fmla="*/ 198782 h 842838"/>
                <a:gd name="connsiteX10" fmla="*/ 1311965 w 1311965"/>
                <a:gd name="connsiteY10" fmla="*/ 649979 h 842838"/>
                <a:gd name="connsiteX11" fmla="*/ 1065475 w 1311965"/>
                <a:gd name="connsiteY11" fmla="*/ 652007 h 842838"/>
                <a:gd name="connsiteX12" fmla="*/ 1073426 w 1311965"/>
                <a:gd name="connsiteY12" fmla="*/ 787179 h 842838"/>
                <a:gd name="connsiteX13" fmla="*/ 993913 w 1311965"/>
                <a:gd name="connsiteY13" fmla="*/ 834887 h 842838"/>
                <a:gd name="connsiteX14" fmla="*/ 866692 w 1311965"/>
                <a:gd name="connsiteY14" fmla="*/ 842838 h 842838"/>
                <a:gd name="connsiteX15" fmla="*/ 779228 w 1311965"/>
                <a:gd name="connsiteY15" fmla="*/ 787179 h 842838"/>
                <a:gd name="connsiteX16" fmla="*/ 723568 w 1311965"/>
                <a:gd name="connsiteY16" fmla="*/ 739471 h 842838"/>
                <a:gd name="connsiteX17" fmla="*/ 723568 w 1311965"/>
                <a:gd name="connsiteY17" fmla="*/ 652007 h 842838"/>
                <a:gd name="connsiteX18" fmla="*/ 0 w 1311965"/>
                <a:gd name="connsiteY18" fmla="*/ 644056 h 842838"/>
                <a:gd name="connsiteX0" fmla="*/ 0 w 1329946"/>
                <a:gd name="connsiteY0" fmla="*/ 644056 h 842838"/>
                <a:gd name="connsiteX1" fmla="*/ 119269 w 1329946"/>
                <a:gd name="connsiteY1" fmla="*/ 524786 h 842838"/>
                <a:gd name="connsiteX2" fmla="*/ 222636 w 1329946"/>
                <a:gd name="connsiteY2" fmla="*/ 469127 h 842838"/>
                <a:gd name="connsiteX3" fmla="*/ 389614 w 1329946"/>
                <a:gd name="connsiteY3" fmla="*/ 477078 h 842838"/>
                <a:gd name="connsiteX4" fmla="*/ 612250 w 1329946"/>
                <a:gd name="connsiteY4" fmla="*/ 397565 h 842838"/>
                <a:gd name="connsiteX5" fmla="*/ 707666 w 1329946"/>
                <a:gd name="connsiteY5" fmla="*/ 270344 h 842838"/>
                <a:gd name="connsiteX6" fmla="*/ 747422 w 1329946"/>
                <a:gd name="connsiteY6" fmla="*/ 166977 h 842838"/>
                <a:gd name="connsiteX7" fmla="*/ 1121134 w 1329946"/>
                <a:gd name="connsiteY7" fmla="*/ 0 h 842838"/>
                <a:gd name="connsiteX8" fmla="*/ 1232452 w 1329946"/>
                <a:gd name="connsiteY8" fmla="*/ 87464 h 842838"/>
                <a:gd name="connsiteX9" fmla="*/ 1329946 w 1329946"/>
                <a:gd name="connsiteY9" fmla="*/ 210735 h 842838"/>
                <a:gd name="connsiteX10" fmla="*/ 1311965 w 1329946"/>
                <a:gd name="connsiteY10" fmla="*/ 649979 h 842838"/>
                <a:gd name="connsiteX11" fmla="*/ 1065475 w 1329946"/>
                <a:gd name="connsiteY11" fmla="*/ 652007 h 842838"/>
                <a:gd name="connsiteX12" fmla="*/ 1073426 w 1329946"/>
                <a:gd name="connsiteY12" fmla="*/ 787179 h 842838"/>
                <a:gd name="connsiteX13" fmla="*/ 993913 w 1329946"/>
                <a:gd name="connsiteY13" fmla="*/ 834887 h 842838"/>
                <a:gd name="connsiteX14" fmla="*/ 866692 w 1329946"/>
                <a:gd name="connsiteY14" fmla="*/ 842838 h 842838"/>
                <a:gd name="connsiteX15" fmla="*/ 779228 w 1329946"/>
                <a:gd name="connsiteY15" fmla="*/ 787179 h 842838"/>
                <a:gd name="connsiteX16" fmla="*/ 723568 w 1329946"/>
                <a:gd name="connsiteY16" fmla="*/ 739471 h 842838"/>
                <a:gd name="connsiteX17" fmla="*/ 723568 w 1329946"/>
                <a:gd name="connsiteY17" fmla="*/ 652007 h 842838"/>
                <a:gd name="connsiteX18" fmla="*/ 0 w 1329946"/>
                <a:gd name="connsiteY18" fmla="*/ 644056 h 842838"/>
                <a:gd name="connsiteX0" fmla="*/ 0 w 1312017"/>
                <a:gd name="connsiteY0" fmla="*/ 644056 h 842838"/>
                <a:gd name="connsiteX1" fmla="*/ 119269 w 1312017"/>
                <a:gd name="connsiteY1" fmla="*/ 524786 h 842838"/>
                <a:gd name="connsiteX2" fmla="*/ 222636 w 1312017"/>
                <a:gd name="connsiteY2" fmla="*/ 469127 h 842838"/>
                <a:gd name="connsiteX3" fmla="*/ 389614 w 1312017"/>
                <a:gd name="connsiteY3" fmla="*/ 477078 h 842838"/>
                <a:gd name="connsiteX4" fmla="*/ 612250 w 1312017"/>
                <a:gd name="connsiteY4" fmla="*/ 397565 h 842838"/>
                <a:gd name="connsiteX5" fmla="*/ 707666 w 1312017"/>
                <a:gd name="connsiteY5" fmla="*/ 270344 h 842838"/>
                <a:gd name="connsiteX6" fmla="*/ 747422 w 1312017"/>
                <a:gd name="connsiteY6" fmla="*/ 166977 h 842838"/>
                <a:gd name="connsiteX7" fmla="*/ 1121134 w 1312017"/>
                <a:gd name="connsiteY7" fmla="*/ 0 h 842838"/>
                <a:gd name="connsiteX8" fmla="*/ 1232452 w 1312017"/>
                <a:gd name="connsiteY8" fmla="*/ 87464 h 842838"/>
                <a:gd name="connsiteX9" fmla="*/ 1312017 w 1312017"/>
                <a:gd name="connsiteY9" fmla="*/ 174876 h 842838"/>
                <a:gd name="connsiteX10" fmla="*/ 1311965 w 1312017"/>
                <a:gd name="connsiteY10" fmla="*/ 649979 h 842838"/>
                <a:gd name="connsiteX11" fmla="*/ 1065475 w 1312017"/>
                <a:gd name="connsiteY11" fmla="*/ 652007 h 842838"/>
                <a:gd name="connsiteX12" fmla="*/ 1073426 w 1312017"/>
                <a:gd name="connsiteY12" fmla="*/ 787179 h 842838"/>
                <a:gd name="connsiteX13" fmla="*/ 993913 w 1312017"/>
                <a:gd name="connsiteY13" fmla="*/ 834887 h 842838"/>
                <a:gd name="connsiteX14" fmla="*/ 866692 w 1312017"/>
                <a:gd name="connsiteY14" fmla="*/ 842838 h 842838"/>
                <a:gd name="connsiteX15" fmla="*/ 779228 w 1312017"/>
                <a:gd name="connsiteY15" fmla="*/ 787179 h 842838"/>
                <a:gd name="connsiteX16" fmla="*/ 723568 w 1312017"/>
                <a:gd name="connsiteY16" fmla="*/ 739471 h 842838"/>
                <a:gd name="connsiteX17" fmla="*/ 723568 w 1312017"/>
                <a:gd name="connsiteY17" fmla="*/ 652007 h 842838"/>
                <a:gd name="connsiteX18" fmla="*/ 0 w 1312017"/>
                <a:gd name="connsiteY18" fmla="*/ 644056 h 84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2017" h="842838">
                  <a:moveTo>
                    <a:pt x="0" y="644056"/>
                  </a:moveTo>
                  <a:lnTo>
                    <a:pt x="119269" y="524786"/>
                  </a:lnTo>
                  <a:lnTo>
                    <a:pt x="222636" y="469127"/>
                  </a:lnTo>
                  <a:lnTo>
                    <a:pt x="389614" y="477078"/>
                  </a:lnTo>
                  <a:lnTo>
                    <a:pt x="612250" y="397565"/>
                  </a:lnTo>
                  <a:lnTo>
                    <a:pt x="707666" y="270344"/>
                  </a:lnTo>
                  <a:lnTo>
                    <a:pt x="747422" y="166977"/>
                  </a:lnTo>
                  <a:lnTo>
                    <a:pt x="1121134" y="0"/>
                  </a:lnTo>
                  <a:lnTo>
                    <a:pt x="1232452" y="87464"/>
                  </a:lnTo>
                  <a:lnTo>
                    <a:pt x="1312017" y="174876"/>
                  </a:lnTo>
                  <a:cubicBezTo>
                    <a:pt x="1312000" y="333244"/>
                    <a:pt x="1311982" y="491611"/>
                    <a:pt x="1311965" y="649979"/>
                  </a:cubicBezTo>
                  <a:lnTo>
                    <a:pt x="1065475" y="652007"/>
                  </a:lnTo>
                  <a:lnTo>
                    <a:pt x="1073426" y="787179"/>
                  </a:lnTo>
                  <a:lnTo>
                    <a:pt x="993913" y="834887"/>
                  </a:lnTo>
                  <a:lnTo>
                    <a:pt x="866692" y="842838"/>
                  </a:lnTo>
                  <a:lnTo>
                    <a:pt x="779228" y="787179"/>
                  </a:lnTo>
                  <a:lnTo>
                    <a:pt x="723568" y="739471"/>
                  </a:lnTo>
                  <a:lnTo>
                    <a:pt x="723568" y="652007"/>
                  </a:lnTo>
                  <a:lnTo>
                    <a:pt x="0" y="644056"/>
                  </a:lnTo>
                  <a:close/>
                </a:path>
              </a:pathLst>
            </a:custGeom>
            <a:solidFill>
              <a:srgbClr val="04CE0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700"/>
            </a:p>
          </p:txBody>
        </p:sp>
        <p:pic>
          <p:nvPicPr>
            <p:cNvPr id="1075" name="Image 1074">
              <a:extLst>
                <a:ext uri="{FF2B5EF4-FFF2-40B4-BE49-F238E27FC236}">
                  <a16:creationId xmlns:a16="http://schemas.microsoft.com/office/drawing/2014/main" id="{7DAED01B-077F-653C-D25E-FCCDC8274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228739" y="1443485"/>
              <a:ext cx="512385" cy="484936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079" name="Insuline">
            <a:extLst>
              <a:ext uri="{FF2B5EF4-FFF2-40B4-BE49-F238E27FC236}">
                <a16:creationId xmlns:a16="http://schemas.microsoft.com/office/drawing/2014/main" id="{428438BC-A363-E31E-FE17-852C4BA50E42}"/>
              </a:ext>
            </a:extLst>
          </p:cNvPr>
          <p:cNvGrpSpPr/>
          <p:nvPr/>
        </p:nvGrpSpPr>
        <p:grpSpPr>
          <a:xfrm>
            <a:off x="11902610" y="749181"/>
            <a:ext cx="891636" cy="1514723"/>
            <a:chOff x="3768512" y="941617"/>
            <a:chExt cx="594424" cy="1009815"/>
          </a:xfrm>
        </p:grpSpPr>
        <p:sp>
          <p:nvSpPr>
            <p:cNvPr id="37" name="Forme libre 36"/>
            <p:cNvSpPr/>
            <p:nvPr/>
          </p:nvSpPr>
          <p:spPr>
            <a:xfrm>
              <a:off x="3768512" y="941617"/>
              <a:ext cx="594424" cy="1009815"/>
            </a:xfrm>
            <a:custGeom>
              <a:avLst/>
              <a:gdLst>
                <a:gd name="connsiteX0" fmla="*/ 23854 w 588396"/>
                <a:gd name="connsiteY0" fmla="*/ 516834 h 1009815"/>
                <a:gd name="connsiteX1" fmla="*/ 151074 w 588396"/>
                <a:gd name="connsiteY1" fmla="*/ 365760 h 1009815"/>
                <a:gd name="connsiteX2" fmla="*/ 198782 w 588396"/>
                <a:gd name="connsiteY2" fmla="*/ 222636 h 1009815"/>
                <a:gd name="connsiteX3" fmla="*/ 95415 w 588396"/>
                <a:gd name="connsiteY3" fmla="*/ 95415 h 1009815"/>
                <a:gd name="connsiteX4" fmla="*/ 103367 w 588396"/>
                <a:gd name="connsiteY4" fmla="*/ 0 h 1009815"/>
                <a:gd name="connsiteX5" fmla="*/ 214685 w 588396"/>
                <a:gd name="connsiteY5" fmla="*/ 15902 h 1009815"/>
                <a:gd name="connsiteX6" fmla="*/ 254441 w 588396"/>
                <a:gd name="connsiteY6" fmla="*/ 87464 h 1009815"/>
                <a:gd name="connsiteX7" fmla="*/ 333954 w 588396"/>
                <a:gd name="connsiteY7" fmla="*/ 127221 h 1009815"/>
                <a:gd name="connsiteX8" fmla="*/ 429370 w 588396"/>
                <a:gd name="connsiteY8" fmla="*/ 63610 h 1009815"/>
                <a:gd name="connsiteX9" fmla="*/ 421419 w 588396"/>
                <a:gd name="connsiteY9" fmla="*/ 7951 h 1009815"/>
                <a:gd name="connsiteX10" fmla="*/ 508883 w 588396"/>
                <a:gd name="connsiteY10" fmla="*/ 7951 h 1009815"/>
                <a:gd name="connsiteX11" fmla="*/ 445273 w 588396"/>
                <a:gd name="connsiteY11" fmla="*/ 469127 h 1009815"/>
                <a:gd name="connsiteX12" fmla="*/ 588396 w 588396"/>
                <a:gd name="connsiteY12" fmla="*/ 985961 h 1009815"/>
                <a:gd name="connsiteX13" fmla="*/ 453224 w 588396"/>
                <a:gd name="connsiteY13" fmla="*/ 1001864 h 1009815"/>
                <a:gd name="connsiteX14" fmla="*/ 437321 w 588396"/>
                <a:gd name="connsiteY14" fmla="*/ 866692 h 1009815"/>
                <a:gd name="connsiteX15" fmla="*/ 302149 w 588396"/>
                <a:gd name="connsiteY15" fmla="*/ 826935 h 1009815"/>
                <a:gd name="connsiteX16" fmla="*/ 159026 w 588396"/>
                <a:gd name="connsiteY16" fmla="*/ 874643 h 1009815"/>
                <a:gd name="connsiteX17" fmla="*/ 119269 w 588396"/>
                <a:gd name="connsiteY17" fmla="*/ 1009815 h 1009815"/>
                <a:gd name="connsiteX18" fmla="*/ 0 w 588396"/>
                <a:gd name="connsiteY18" fmla="*/ 1001864 h 1009815"/>
                <a:gd name="connsiteX19" fmla="*/ 23854 w 588396"/>
                <a:gd name="connsiteY19" fmla="*/ 516834 h 1009815"/>
                <a:gd name="connsiteX0" fmla="*/ 0 w 594424"/>
                <a:gd name="connsiteY0" fmla="*/ 522810 h 1009815"/>
                <a:gd name="connsiteX1" fmla="*/ 157102 w 594424"/>
                <a:gd name="connsiteY1" fmla="*/ 365760 h 1009815"/>
                <a:gd name="connsiteX2" fmla="*/ 204810 w 594424"/>
                <a:gd name="connsiteY2" fmla="*/ 222636 h 1009815"/>
                <a:gd name="connsiteX3" fmla="*/ 101443 w 594424"/>
                <a:gd name="connsiteY3" fmla="*/ 95415 h 1009815"/>
                <a:gd name="connsiteX4" fmla="*/ 109395 w 594424"/>
                <a:gd name="connsiteY4" fmla="*/ 0 h 1009815"/>
                <a:gd name="connsiteX5" fmla="*/ 220713 w 594424"/>
                <a:gd name="connsiteY5" fmla="*/ 15902 h 1009815"/>
                <a:gd name="connsiteX6" fmla="*/ 260469 w 594424"/>
                <a:gd name="connsiteY6" fmla="*/ 87464 h 1009815"/>
                <a:gd name="connsiteX7" fmla="*/ 339982 w 594424"/>
                <a:gd name="connsiteY7" fmla="*/ 127221 h 1009815"/>
                <a:gd name="connsiteX8" fmla="*/ 435398 w 594424"/>
                <a:gd name="connsiteY8" fmla="*/ 63610 h 1009815"/>
                <a:gd name="connsiteX9" fmla="*/ 427447 w 594424"/>
                <a:gd name="connsiteY9" fmla="*/ 7951 h 1009815"/>
                <a:gd name="connsiteX10" fmla="*/ 514911 w 594424"/>
                <a:gd name="connsiteY10" fmla="*/ 7951 h 1009815"/>
                <a:gd name="connsiteX11" fmla="*/ 451301 w 594424"/>
                <a:gd name="connsiteY11" fmla="*/ 469127 h 1009815"/>
                <a:gd name="connsiteX12" fmla="*/ 594424 w 594424"/>
                <a:gd name="connsiteY12" fmla="*/ 985961 h 1009815"/>
                <a:gd name="connsiteX13" fmla="*/ 459252 w 594424"/>
                <a:gd name="connsiteY13" fmla="*/ 1001864 h 1009815"/>
                <a:gd name="connsiteX14" fmla="*/ 443349 w 594424"/>
                <a:gd name="connsiteY14" fmla="*/ 866692 h 1009815"/>
                <a:gd name="connsiteX15" fmla="*/ 308177 w 594424"/>
                <a:gd name="connsiteY15" fmla="*/ 826935 h 1009815"/>
                <a:gd name="connsiteX16" fmla="*/ 165054 w 594424"/>
                <a:gd name="connsiteY16" fmla="*/ 874643 h 1009815"/>
                <a:gd name="connsiteX17" fmla="*/ 125297 w 594424"/>
                <a:gd name="connsiteY17" fmla="*/ 1009815 h 1009815"/>
                <a:gd name="connsiteX18" fmla="*/ 6028 w 594424"/>
                <a:gd name="connsiteY18" fmla="*/ 1001864 h 1009815"/>
                <a:gd name="connsiteX19" fmla="*/ 0 w 594424"/>
                <a:gd name="connsiteY19" fmla="*/ 522810 h 1009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94424" h="1009815">
                  <a:moveTo>
                    <a:pt x="0" y="522810"/>
                  </a:moveTo>
                  <a:lnTo>
                    <a:pt x="157102" y="365760"/>
                  </a:lnTo>
                  <a:lnTo>
                    <a:pt x="204810" y="222636"/>
                  </a:lnTo>
                  <a:lnTo>
                    <a:pt x="101443" y="95415"/>
                  </a:lnTo>
                  <a:lnTo>
                    <a:pt x="109395" y="0"/>
                  </a:lnTo>
                  <a:lnTo>
                    <a:pt x="220713" y="15902"/>
                  </a:lnTo>
                  <a:lnTo>
                    <a:pt x="260469" y="87464"/>
                  </a:lnTo>
                  <a:lnTo>
                    <a:pt x="339982" y="127221"/>
                  </a:lnTo>
                  <a:lnTo>
                    <a:pt x="435398" y="63610"/>
                  </a:lnTo>
                  <a:lnTo>
                    <a:pt x="427447" y="7951"/>
                  </a:lnTo>
                  <a:lnTo>
                    <a:pt x="514911" y="7951"/>
                  </a:lnTo>
                  <a:lnTo>
                    <a:pt x="451301" y="469127"/>
                  </a:lnTo>
                  <a:lnTo>
                    <a:pt x="594424" y="985961"/>
                  </a:lnTo>
                  <a:lnTo>
                    <a:pt x="459252" y="1001864"/>
                  </a:lnTo>
                  <a:lnTo>
                    <a:pt x="443349" y="866692"/>
                  </a:lnTo>
                  <a:lnTo>
                    <a:pt x="308177" y="826935"/>
                  </a:lnTo>
                  <a:lnTo>
                    <a:pt x="165054" y="874643"/>
                  </a:lnTo>
                  <a:lnTo>
                    <a:pt x="125297" y="1009815"/>
                  </a:lnTo>
                  <a:lnTo>
                    <a:pt x="6028" y="1001864"/>
                  </a:lnTo>
                  <a:cubicBezTo>
                    <a:pt x="4019" y="842179"/>
                    <a:pt x="2009" y="682495"/>
                    <a:pt x="0" y="522810"/>
                  </a:cubicBezTo>
                  <a:close/>
                </a:path>
              </a:pathLst>
            </a:custGeom>
            <a:solidFill>
              <a:srgbClr val="FFFF9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700" dirty="0"/>
            </a:p>
          </p:txBody>
        </p:sp>
        <p:pic>
          <p:nvPicPr>
            <p:cNvPr id="1078" name="Image 1077">
              <a:extLst>
                <a:ext uri="{FF2B5EF4-FFF2-40B4-BE49-F238E27FC236}">
                  <a16:creationId xmlns:a16="http://schemas.microsoft.com/office/drawing/2014/main" id="{18BA8985-EEC4-0D24-FF72-473387AB7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 rot="1725035">
              <a:off x="3952414" y="1119254"/>
              <a:ext cx="154385" cy="699558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082" name="5FU">
            <a:extLst>
              <a:ext uri="{FF2B5EF4-FFF2-40B4-BE49-F238E27FC236}">
                <a16:creationId xmlns:a16="http://schemas.microsoft.com/office/drawing/2014/main" id="{481221F0-6FEB-ECF2-CCA4-8525331F1F22}"/>
              </a:ext>
            </a:extLst>
          </p:cNvPr>
          <p:cNvGrpSpPr/>
          <p:nvPr/>
        </p:nvGrpSpPr>
        <p:grpSpPr>
          <a:xfrm>
            <a:off x="13651106" y="2212967"/>
            <a:ext cx="659201" cy="1224174"/>
            <a:chOff x="3873643" y="257705"/>
            <a:chExt cx="439467" cy="816116"/>
          </a:xfrm>
        </p:grpSpPr>
        <p:sp>
          <p:nvSpPr>
            <p:cNvPr id="38" name="Forme libre 37"/>
            <p:cNvSpPr/>
            <p:nvPr/>
          </p:nvSpPr>
          <p:spPr>
            <a:xfrm>
              <a:off x="3873643" y="257705"/>
              <a:ext cx="439467" cy="816116"/>
            </a:xfrm>
            <a:custGeom>
              <a:avLst/>
              <a:gdLst>
                <a:gd name="connsiteX0" fmla="*/ 39756 w 516834"/>
                <a:gd name="connsiteY0" fmla="*/ 707666 h 842838"/>
                <a:gd name="connsiteX1" fmla="*/ 151074 w 516834"/>
                <a:gd name="connsiteY1" fmla="*/ 723569 h 842838"/>
                <a:gd name="connsiteX2" fmla="*/ 206734 w 516834"/>
                <a:gd name="connsiteY2" fmla="*/ 803082 h 842838"/>
                <a:gd name="connsiteX3" fmla="*/ 254441 w 516834"/>
                <a:gd name="connsiteY3" fmla="*/ 842838 h 842838"/>
                <a:gd name="connsiteX4" fmla="*/ 365760 w 516834"/>
                <a:gd name="connsiteY4" fmla="*/ 771277 h 842838"/>
                <a:gd name="connsiteX5" fmla="*/ 357808 w 516834"/>
                <a:gd name="connsiteY5" fmla="*/ 699715 h 842838"/>
                <a:gd name="connsiteX6" fmla="*/ 429370 w 516834"/>
                <a:gd name="connsiteY6" fmla="*/ 723569 h 842838"/>
                <a:gd name="connsiteX7" fmla="*/ 516834 w 516834"/>
                <a:gd name="connsiteY7" fmla="*/ 103367 h 842838"/>
                <a:gd name="connsiteX8" fmla="*/ 238539 w 516834"/>
                <a:gd name="connsiteY8" fmla="*/ 0 h 842838"/>
                <a:gd name="connsiteX9" fmla="*/ 0 w 516834"/>
                <a:gd name="connsiteY9" fmla="*/ 357809 h 842838"/>
                <a:gd name="connsiteX10" fmla="*/ 39756 w 516834"/>
                <a:gd name="connsiteY10" fmla="*/ 707666 h 842838"/>
                <a:gd name="connsiteX0" fmla="*/ 39756 w 516834"/>
                <a:gd name="connsiteY0" fmla="*/ 707666 h 842838"/>
                <a:gd name="connsiteX1" fmla="*/ 151074 w 516834"/>
                <a:gd name="connsiteY1" fmla="*/ 723569 h 842838"/>
                <a:gd name="connsiteX2" fmla="*/ 206734 w 516834"/>
                <a:gd name="connsiteY2" fmla="*/ 803082 h 842838"/>
                <a:gd name="connsiteX3" fmla="*/ 254441 w 516834"/>
                <a:gd name="connsiteY3" fmla="*/ 842838 h 842838"/>
                <a:gd name="connsiteX4" fmla="*/ 365760 w 516834"/>
                <a:gd name="connsiteY4" fmla="*/ 771277 h 842838"/>
                <a:gd name="connsiteX5" fmla="*/ 357808 w 516834"/>
                <a:gd name="connsiteY5" fmla="*/ 699715 h 842838"/>
                <a:gd name="connsiteX6" fmla="*/ 485029 w 516834"/>
                <a:gd name="connsiteY6" fmla="*/ 723569 h 842838"/>
                <a:gd name="connsiteX7" fmla="*/ 516834 w 516834"/>
                <a:gd name="connsiteY7" fmla="*/ 103367 h 842838"/>
                <a:gd name="connsiteX8" fmla="*/ 238539 w 516834"/>
                <a:gd name="connsiteY8" fmla="*/ 0 h 842838"/>
                <a:gd name="connsiteX9" fmla="*/ 0 w 516834"/>
                <a:gd name="connsiteY9" fmla="*/ 357809 h 842838"/>
                <a:gd name="connsiteX10" fmla="*/ 39756 w 516834"/>
                <a:gd name="connsiteY10" fmla="*/ 707666 h 842838"/>
                <a:gd name="connsiteX0" fmla="*/ 39756 w 516834"/>
                <a:gd name="connsiteY0" fmla="*/ 707666 h 842838"/>
                <a:gd name="connsiteX1" fmla="*/ 151074 w 516834"/>
                <a:gd name="connsiteY1" fmla="*/ 723569 h 842838"/>
                <a:gd name="connsiteX2" fmla="*/ 206734 w 516834"/>
                <a:gd name="connsiteY2" fmla="*/ 803082 h 842838"/>
                <a:gd name="connsiteX3" fmla="*/ 254441 w 516834"/>
                <a:gd name="connsiteY3" fmla="*/ 842838 h 842838"/>
                <a:gd name="connsiteX4" fmla="*/ 365760 w 516834"/>
                <a:gd name="connsiteY4" fmla="*/ 771277 h 842838"/>
                <a:gd name="connsiteX5" fmla="*/ 373711 w 516834"/>
                <a:gd name="connsiteY5" fmla="*/ 731521 h 842838"/>
                <a:gd name="connsiteX6" fmla="*/ 485029 w 516834"/>
                <a:gd name="connsiteY6" fmla="*/ 723569 h 842838"/>
                <a:gd name="connsiteX7" fmla="*/ 516834 w 516834"/>
                <a:gd name="connsiteY7" fmla="*/ 103367 h 842838"/>
                <a:gd name="connsiteX8" fmla="*/ 238539 w 516834"/>
                <a:gd name="connsiteY8" fmla="*/ 0 h 842838"/>
                <a:gd name="connsiteX9" fmla="*/ 0 w 516834"/>
                <a:gd name="connsiteY9" fmla="*/ 357809 h 842838"/>
                <a:gd name="connsiteX10" fmla="*/ 39756 w 516834"/>
                <a:gd name="connsiteY10" fmla="*/ 707666 h 842838"/>
                <a:gd name="connsiteX0" fmla="*/ 39756 w 516834"/>
                <a:gd name="connsiteY0" fmla="*/ 652007 h 787179"/>
                <a:gd name="connsiteX1" fmla="*/ 151074 w 516834"/>
                <a:gd name="connsiteY1" fmla="*/ 667910 h 787179"/>
                <a:gd name="connsiteX2" fmla="*/ 206734 w 516834"/>
                <a:gd name="connsiteY2" fmla="*/ 747423 h 787179"/>
                <a:gd name="connsiteX3" fmla="*/ 254441 w 516834"/>
                <a:gd name="connsiteY3" fmla="*/ 787179 h 787179"/>
                <a:gd name="connsiteX4" fmla="*/ 365760 w 516834"/>
                <a:gd name="connsiteY4" fmla="*/ 715618 h 787179"/>
                <a:gd name="connsiteX5" fmla="*/ 373711 w 516834"/>
                <a:gd name="connsiteY5" fmla="*/ 675862 h 787179"/>
                <a:gd name="connsiteX6" fmla="*/ 485029 w 516834"/>
                <a:gd name="connsiteY6" fmla="*/ 667910 h 787179"/>
                <a:gd name="connsiteX7" fmla="*/ 516834 w 516834"/>
                <a:gd name="connsiteY7" fmla="*/ 47708 h 787179"/>
                <a:gd name="connsiteX8" fmla="*/ 119270 w 516834"/>
                <a:gd name="connsiteY8" fmla="*/ 0 h 787179"/>
                <a:gd name="connsiteX9" fmla="*/ 0 w 516834"/>
                <a:gd name="connsiteY9" fmla="*/ 302150 h 787179"/>
                <a:gd name="connsiteX10" fmla="*/ 39756 w 516834"/>
                <a:gd name="connsiteY10" fmla="*/ 652007 h 787179"/>
                <a:gd name="connsiteX0" fmla="*/ 39756 w 485029"/>
                <a:gd name="connsiteY0" fmla="*/ 652007 h 787179"/>
                <a:gd name="connsiteX1" fmla="*/ 151074 w 485029"/>
                <a:gd name="connsiteY1" fmla="*/ 667910 h 787179"/>
                <a:gd name="connsiteX2" fmla="*/ 206734 w 485029"/>
                <a:gd name="connsiteY2" fmla="*/ 747423 h 787179"/>
                <a:gd name="connsiteX3" fmla="*/ 254441 w 485029"/>
                <a:gd name="connsiteY3" fmla="*/ 787179 h 787179"/>
                <a:gd name="connsiteX4" fmla="*/ 365760 w 485029"/>
                <a:gd name="connsiteY4" fmla="*/ 715618 h 787179"/>
                <a:gd name="connsiteX5" fmla="*/ 373711 w 485029"/>
                <a:gd name="connsiteY5" fmla="*/ 675862 h 787179"/>
                <a:gd name="connsiteX6" fmla="*/ 485029 w 485029"/>
                <a:gd name="connsiteY6" fmla="*/ 667910 h 787179"/>
                <a:gd name="connsiteX7" fmla="*/ 413467 w 485029"/>
                <a:gd name="connsiteY7" fmla="*/ 55659 h 787179"/>
                <a:gd name="connsiteX8" fmla="*/ 119270 w 485029"/>
                <a:gd name="connsiteY8" fmla="*/ 0 h 787179"/>
                <a:gd name="connsiteX9" fmla="*/ 0 w 485029"/>
                <a:gd name="connsiteY9" fmla="*/ 302150 h 787179"/>
                <a:gd name="connsiteX10" fmla="*/ 39756 w 485029"/>
                <a:gd name="connsiteY10" fmla="*/ 652007 h 787179"/>
                <a:gd name="connsiteX0" fmla="*/ 0 w 445273"/>
                <a:gd name="connsiteY0" fmla="*/ 652007 h 787179"/>
                <a:gd name="connsiteX1" fmla="*/ 111318 w 445273"/>
                <a:gd name="connsiteY1" fmla="*/ 667910 h 787179"/>
                <a:gd name="connsiteX2" fmla="*/ 166978 w 445273"/>
                <a:gd name="connsiteY2" fmla="*/ 747423 h 787179"/>
                <a:gd name="connsiteX3" fmla="*/ 214685 w 445273"/>
                <a:gd name="connsiteY3" fmla="*/ 787179 h 787179"/>
                <a:gd name="connsiteX4" fmla="*/ 326004 w 445273"/>
                <a:gd name="connsiteY4" fmla="*/ 715618 h 787179"/>
                <a:gd name="connsiteX5" fmla="*/ 333955 w 445273"/>
                <a:gd name="connsiteY5" fmla="*/ 675862 h 787179"/>
                <a:gd name="connsiteX6" fmla="*/ 445273 w 445273"/>
                <a:gd name="connsiteY6" fmla="*/ 667910 h 787179"/>
                <a:gd name="connsiteX7" fmla="*/ 373711 w 445273"/>
                <a:gd name="connsiteY7" fmla="*/ 55659 h 787179"/>
                <a:gd name="connsiteX8" fmla="*/ 79514 w 445273"/>
                <a:gd name="connsiteY8" fmla="*/ 0 h 787179"/>
                <a:gd name="connsiteX9" fmla="*/ 15903 w 445273"/>
                <a:gd name="connsiteY9" fmla="*/ 286248 h 787179"/>
                <a:gd name="connsiteX10" fmla="*/ 0 w 445273"/>
                <a:gd name="connsiteY10" fmla="*/ 652007 h 787179"/>
                <a:gd name="connsiteX0" fmla="*/ 0 w 445273"/>
                <a:gd name="connsiteY0" fmla="*/ 652007 h 787179"/>
                <a:gd name="connsiteX1" fmla="*/ 111318 w 445273"/>
                <a:gd name="connsiteY1" fmla="*/ 667910 h 787179"/>
                <a:gd name="connsiteX2" fmla="*/ 143124 w 445273"/>
                <a:gd name="connsiteY2" fmla="*/ 751399 h 787179"/>
                <a:gd name="connsiteX3" fmla="*/ 214685 w 445273"/>
                <a:gd name="connsiteY3" fmla="*/ 787179 h 787179"/>
                <a:gd name="connsiteX4" fmla="*/ 326004 w 445273"/>
                <a:gd name="connsiteY4" fmla="*/ 715618 h 787179"/>
                <a:gd name="connsiteX5" fmla="*/ 333955 w 445273"/>
                <a:gd name="connsiteY5" fmla="*/ 675862 h 787179"/>
                <a:gd name="connsiteX6" fmla="*/ 445273 w 445273"/>
                <a:gd name="connsiteY6" fmla="*/ 667910 h 787179"/>
                <a:gd name="connsiteX7" fmla="*/ 373711 w 445273"/>
                <a:gd name="connsiteY7" fmla="*/ 55659 h 787179"/>
                <a:gd name="connsiteX8" fmla="*/ 79514 w 445273"/>
                <a:gd name="connsiteY8" fmla="*/ 0 h 787179"/>
                <a:gd name="connsiteX9" fmla="*/ 15903 w 445273"/>
                <a:gd name="connsiteY9" fmla="*/ 286248 h 787179"/>
                <a:gd name="connsiteX10" fmla="*/ 0 w 445273"/>
                <a:gd name="connsiteY10" fmla="*/ 652007 h 787179"/>
                <a:gd name="connsiteX0" fmla="*/ 0 w 445273"/>
                <a:gd name="connsiteY0" fmla="*/ 652007 h 787179"/>
                <a:gd name="connsiteX1" fmla="*/ 111318 w 445273"/>
                <a:gd name="connsiteY1" fmla="*/ 667910 h 787179"/>
                <a:gd name="connsiteX2" fmla="*/ 143124 w 445273"/>
                <a:gd name="connsiteY2" fmla="*/ 751399 h 787179"/>
                <a:gd name="connsiteX3" fmla="*/ 214685 w 445273"/>
                <a:gd name="connsiteY3" fmla="*/ 787179 h 787179"/>
                <a:gd name="connsiteX4" fmla="*/ 310101 w 445273"/>
                <a:gd name="connsiteY4" fmla="*/ 755374 h 787179"/>
                <a:gd name="connsiteX5" fmla="*/ 333955 w 445273"/>
                <a:gd name="connsiteY5" fmla="*/ 675862 h 787179"/>
                <a:gd name="connsiteX6" fmla="*/ 445273 w 445273"/>
                <a:gd name="connsiteY6" fmla="*/ 667910 h 787179"/>
                <a:gd name="connsiteX7" fmla="*/ 373711 w 445273"/>
                <a:gd name="connsiteY7" fmla="*/ 55659 h 787179"/>
                <a:gd name="connsiteX8" fmla="*/ 79514 w 445273"/>
                <a:gd name="connsiteY8" fmla="*/ 0 h 787179"/>
                <a:gd name="connsiteX9" fmla="*/ 15903 w 445273"/>
                <a:gd name="connsiteY9" fmla="*/ 286248 h 787179"/>
                <a:gd name="connsiteX10" fmla="*/ 0 w 445273"/>
                <a:gd name="connsiteY10" fmla="*/ 652007 h 787179"/>
                <a:gd name="connsiteX0" fmla="*/ 0 w 445273"/>
                <a:gd name="connsiteY0" fmla="*/ 652007 h 787179"/>
                <a:gd name="connsiteX1" fmla="*/ 111318 w 445273"/>
                <a:gd name="connsiteY1" fmla="*/ 667910 h 787179"/>
                <a:gd name="connsiteX2" fmla="*/ 143124 w 445273"/>
                <a:gd name="connsiteY2" fmla="*/ 751399 h 787179"/>
                <a:gd name="connsiteX3" fmla="*/ 214685 w 445273"/>
                <a:gd name="connsiteY3" fmla="*/ 787179 h 787179"/>
                <a:gd name="connsiteX4" fmla="*/ 310101 w 445273"/>
                <a:gd name="connsiteY4" fmla="*/ 755374 h 787179"/>
                <a:gd name="connsiteX5" fmla="*/ 333955 w 445273"/>
                <a:gd name="connsiteY5" fmla="*/ 675862 h 787179"/>
                <a:gd name="connsiteX6" fmla="*/ 445273 w 445273"/>
                <a:gd name="connsiteY6" fmla="*/ 667910 h 787179"/>
                <a:gd name="connsiteX7" fmla="*/ 427283 w 445273"/>
                <a:gd name="connsiteY7" fmla="*/ 315040 h 787179"/>
                <a:gd name="connsiteX8" fmla="*/ 373711 w 445273"/>
                <a:gd name="connsiteY8" fmla="*/ 55659 h 787179"/>
                <a:gd name="connsiteX9" fmla="*/ 79514 w 445273"/>
                <a:gd name="connsiteY9" fmla="*/ 0 h 787179"/>
                <a:gd name="connsiteX10" fmla="*/ 15903 w 445273"/>
                <a:gd name="connsiteY10" fmla="*/ 286248 h 787179"/>
                <a:gd name="connsiteX11" fmla="*/ 0 w 445273"/>
                <a:gd name="connsiteY11" fmla="*/ 652007 h 787179"/>
                <a:gd name="connsiteX0" fmla="*/ 0 w 445273"/>
                <a:gd name="connsiteY0" fmla="*/ 678873 h 814045"/>
                <a:gd name="connsiteX1" fmla="*/ 111318 w 445273"/>
                <a:gd name="connsiteY1" fmla="*/ 694776 h 814045"/>
                <a:gd name="connsiteX2" fmla="*/ 143124 w 445273"/>
                <a:gd name="connsiteY2" fmla="*/ 778265 h 814045"/>
                <a:gd name="connsiteX3" fmla="*/ 214685 w 445273"/>
                <a:gd name="connsiteY3" fmla="*/ 814045 h 814045"/>
                <a:gd name="connsiteX4" fmla="*/ 310101 w 445273"/>
                <a:gd name="connsiteY4" fmla="*/ 782240 h 814045"/>
                <a:gd name="connsiteX5" fmla="*/ 333955 w 445273"/>
                <a:gd name="connsiteY5" fmla="*/ 702728 h 814045"/>
                <a:gd name="connsiteX6" fmla="*/ 445273 w 445273"/>
                <a:gd name="connsiteY6" fmla="*/ 694776 h 814045"/>
                <a:gd name="connsiteX7" fmla="*/ 427283 w 445273"/>
                <a:gd name="connsiteY7" fmla="*/ 341906 h 814045"/>
                <a:gd name="connsiteX8" fmla="*/ 373711 w 445273"/>
                <a:gd name="connsiteY8" fmla="*/ 82525 h 814045"/>
                <a:gd name="connsiteX9" fmla="*/ 212598 w 445273"/>
                <a:gd name="connsiteY9" fmla="*/ 0 h 814045"/>
                <a:gd name="connsiteX10" fmla="*/ 79514 w 445273"/>
                <a:gd name="connsiteY10" fmla="*/ 26866 h 814045"/>
                <a:gd name="connsiteX11" fmla="*/ 15903 w 445273"/>
                <a:gd name="connsiteY11" fmla="*/ 313114 h 814045"/>
                <a:gd name="connsiteX12" fmla="*/ 0 w 445273"/>
                <a:gd name="connsiteY12" fmla="*/ 678873 h 814045"/>
                <a:gd name="connsiteX0" fmla="*/ 0 w 445273"/>
                <a:gd name="connsiteY0" fmla="*/ 678873 h 814045"/>
                <a:gd name="connsiteX1" fmla="*/ 111318 w 445273"/>
                <a:gd name="connsiteY1" fmla="*/ 694776 h 814045"/>
                <a:gd name="connsiteX2" fmla="*/ 143124 w 445273"/>
                <a:gd name="connsiteY2" fmla="*/ 778265 h 814045"/>
                <a:gd name="connsiteX3" fmla="*/ 214685 w 445273"/>
                <a:gd name="connsiteY3" fmla="*/ 814045 h 814045"/>
                <a:gd name="connsiteX4" fmla="*/ 310101 w 445273"/>
                <a:gd name="connsiteY4" fmla="*/ 782240 h 814045"/>
                <a:gd name="connsiteX5" fmla="*/ 333955 w 445273"/>
                <a:gd name="connsiteY5" fmla="*/ 702728 h 814045"/>
                <a:gd name="connsiteX6" fmla="*/ 445273 w 445273"/>
                <a:gd name="connsiteY6" fmla="*/ 694776 h 814045"/>
                <a:gd name="connsiteX7" fmla="*/ 427283 w 445273"/>
                <a:gd name="connsiteY7" fmla="*/ 341906 h 814045"/>
                <a:gd name="connsiteX8" fmla="*/ 373711 w 445273"/>
                <a:gd name="connsiteY8" fmla="*/ 82525 h 814045"/>
                <a:gd name="connsiteX9" fmla="*/ 212598 w 445273"/>
                <a:gd name="connsiteY9" fmla="*/ 0 h 814045"/>
                <a:gd name="connsiteX10" fmla="*/ 79514 w 445273"/>
                <a:gd name="connsiteY10" fmla="*/ 26866 h 814045"/>
                <a:gd name="connsiteX11" fmla="*/ 33694 w 445273"/>
                <a:gd name="connsiteY11" fmla="*/ 139147 h 814045"/>
                <a:gd name="connsiteX12" fmla="*/ 15903 w 445273"/>
                <a:gd name="connsiteY12" fmla="*/ 313114 h 814045"/>
                <a:gd name="connsiteX13" fmla="*/ 0 w 445273"/>
                <a:gd name="connsiteY13" fmla="*/ 678873 h 814045"/>
                <a:gd name="connsiteX0" fmla="*/ 0 w 445273"/>
                <a:gd name="connsiteY0" fmla="*/ 678873 h 814045"/>
                <a:gd name="connsiteX1" fmla="*/ 111318 w 445273"/>
                <a:gd name="connsiteY1" fmla="*/ 694776 h 814045"/>
                <a:gd name="connsiteX2" fmla="*/ 143124 w 445273"/>
                <a:gd name="connsiteY2" fmla="*/ 778265 h 814045"/>
                <a:gd name="connsiteX3" fmla="*/ 214685 w 445273"/>
                <a:gd name="connsiteY3" fmla="*/ 814045 h 814045"/>
                <a:gd name="connsiteX4" fmla="*/ 310101 w 445273"/>
                <a:gd name="connsiteY4" fmla="*/ 782240 h 814045"/>
                <a:gd name="connsiteX5" fmla="*/ 333955 w 445273"/>
                <a:gd name="connsiteY5" fmla="*/ 702728 h 814045"/>
                <a:gd name="connsiteX6" fmla="*/ 445273 w 445273"/>
                <a:gd name="connsiteY6" fmla="*/ 694776 h 814045"/>
                <a:gd name="connsiteX7" fmla="*/ 427283 w 445273"/>
                <a:gd name="connsiteY7" fmla="*/ 341906 h 814045"/>
                <a:gd name="connsiteX8" fmla="*/ 373711 w 445273"/>
                <a:gd name="connsiteY8" fmla="*/ 82525 h 814045"/>
                <a:gd name="connsiteX9" fmla="*/ 212598 w 445273"/>
                <a:gd name="connsiteY9" fmla="*/ 0 h 814045"/>
                <a:gd name="connsiteX10" fmla="*/ 79514 w 445273"/>
                <a:gd name="connsiteY10" fmla="*/ 26866 h 814045"/>
                <a:gd name="connsiteX11" fmla="*/ 33694 w 445273"/>
                <a:gd name="connsiteY11" fmla="*/ 139147 h 814045"/>
                <a:gd name="connsiteX12" fmla="*/ 47708 w 445273"/>
                <a:gd name="connsiteY12" fmla="*/ 348895 h 814045"/>
                <a:gd name="connsiteX13" fmla="*/ 0 w 445273"/>
                <a:gd name="connsiteY13" fmla="*/ 678873 h 814045"/>
                <a:gd name="connsiteX0" fmla="*/ 0 w 453224"/>
                <a:gd name="connsiteY0" fmla="*/ 702727 h 814045"/>
                <a:gd name="connsiteX1" fmla="*/ 119269 w 453224"/>
                <a:gd name="connsiteY1" fmla="*/ 694776 h 814045"/>
                <a:gd name="connsiteX2" fmla="*/ 151075 w 453224"/>
                <a:gd name="connsiteY2" fmla="*/ 778265 h 814045"/>
                <a:gd name="connsiteX3" fmla="*/ 222636 w 453224"/>
                <a:gd name="connsiteY3" fmla="*/ 814045 h 814045"/>
                <a:gd name="connsiteX4" fmla="*/ 318052 w 453224"/>
                <a:gd name="connsiteY4" fmla="*/ 782240 h 814045"/>
                <a:gd name="connsiteX5" fmla="*/ 341906 w 453224"/>
                <a:gd name="connsiteY5" fmla="*/ 702728 h 814045"/>
                <a:gd name="connsiteX6" fmla="*/ 453224 w 453224"/>
                <a:gd name="connsiteY6" fmla="*/ 694776 h 814045"/>
                <a:gd name="connsiteX7" fmla="*/ 435234 w 453224"/>
                <a:gd name="connsiteY7" fmla="*/ 341906 h 814045"/>
                <a:gd name="connsiteX8" fmla="*/ 381662 w 453224"/>
                <a:gd name="connsiteY8" fmla="*/ 82525 h 814045"/>
                <a:gd name="connsiteX9" fmla="*/ 220549 w 453224"/>
                <a:gd name="connsiteY9" fmla="*/ 0 h 814045"/>
                <a:gd name="connsiteX10" fmla="*/ 87465 w 453224"/>
                <a:gd name="connsiteY10" fmla="*/ 26866 h 814045"/>
                <a:gd name="connsiteX11" fmla="*/ 41645 w 453224"/>
                <a:gd name="connsiteY11" fmla="*/ 139147 h 814045"/>
                <a:gd name="connsiteX12" fmla="*/ 55659 w 453224"/>
                <a:gd name="connsiteY12" fmla="*/ 348895 h 814045"/>
                <a:gd name="connsiteX13" fmla="*/ 0 w 453224"/>
                <a:gd name="connsiteY13" fmla="*/ 702727 h 814045"/>
                <a:gd name="connsiteX0" fmla="*/ 0 w 438007"/>
                <a:gd name="connsiteY0" fmla="*/ 702727 h 814045"/>
                <a:gd name="connsiteX1" fmla="*/ 119269 w 438007"/>
                <a:gd name="connsiteY1" fmla="*/ 694776 h 814045"/>
                <a:gd name="connsiteX2" fmla="*/ 151075 w 438007"/>
                <a:gd name="connsiteY2" fmla="*/ 778265 h 814045"/>
                <a:gd name="connsiteX3" fmla="*/ 222636 w 438007"/>
                <a:gd name="connsiteY3" fmla="*/ 814045 h 814045"/>
                <a:gd name="connsiteX4" fmla="*/ 318052 w 438007"/>
                <a:gd name="connsiteY4" fmla="*/ 782240 h 814045"/>
                <a:gd name="connsiteX5" fmla="*/ 341906 w 438007"/>
                <a:gd name="connsiteY5" fmla="*/ 702728 h 814045"/>
                <a:gd name="connsiteX6" fmla="*/ 412281 w 438007"/>
                <a:gd name="connsiteY6" fmla="*/ 699325 h 814045"/>
                <a:gd name="connsiteX7" fmla="*/ 435234 w 438007"/>
                <a:gd name="connsiteY7" fmla="*/ 341906 h 814045"/>
                <a:gd name="connsiteX8" fmla="*/ 381662 w 438007"/>
                <a:gd name="connsiteY8" fmla="*/ 82525 h 814045"/>
                <a:gd name="connsiteX9" fmla="*/ 220549 w 438007"/>
                <a:gd name="connsiteY9" fmla="*/ 0 h 814045"/>
                <a:gd name="connsiteX10" fmla="*/ 87465 w 438007"/>
                <a:gd name="connsiteY10" fmla="*/ 26866 h 814045"/>
                <a:gd name="connsiteX11" fmla="*/ 41645 w 438007"/>
                <a:gd name="connsiteY11" fmla="*/ 139147 h 814045"/>
                <a:gd name="connsiteX12" fmla="*/ 55659 w 438007"/>
                <a:gd name="connsiteY12" fmla="*/ 348895 h 814045"/>
                <a:gd name="connsiteX13" fmla="*/ 0 w 438007"/>
                <a:gd name="connsiteY13" fmla="*/ 702727 h 814045"/>
                <a:gd name="connsiteX0" fmla="*/ 0 w 437689"/>
                <a:gd name="connsiteY0" fmla="*/ 702727 h 814045"/>
                <a:gd name="connsiteX1" fmla="*/ 119269 w 437689"/>
                <a:gd name="connsiteY1" fmla="*/ 694776 h 814045"/>
                <a:gd name="connsiteX2" fmla="*/ 151075 w 437689"/>
                <a:gd name="connsiteY2" fmla="*/ 778265 h 814045"/>
                <a:gd name="connsiteX3" fmla="*/ 222636 w 437689"/>
                <a:gd name="connsiteY3" fmla="*/ 814045 h 814045"/>
                <a:gd name="connsiteX4" fmla="*/ 318052 w 437689"/>
                <a:gd name="connsiteY4" fmla="*/ 782240 h 814045"/>
                <a:gd name="connsiteX5" fmla="*/ 341906 w 437689"/>
                <a:gd name="connsiteY5" fmla="*/ 702728 h 814045"/>
                <a:gd name="connsiteX6" fmla="*/ 412281 w 437689"/>
                <a:gd name="connsiteY6" fmla="*/ 699325 h 814045"/>
                <a:gd name="connsiteX7" fmla="*/ 430999 w 437689"/>
                <a:gd name="connsiteY7" fmla="*/ 556440 h 814045"/>
                <a:gd name="connsiteX8" fmla="*/ 435234 w 437689"/>
                <a:gd name="connsiteY8" fmla="*/ 341906 h 814045"/>
                <a:gd name="connsiteX9" fmla="*/ 381662 w 437689"/>
                <a:gd name="connsiteY9" fmla="*/ 82525 h 814045"/>
                <a:gd name="connsiteX10" fmla="*/ 220549 w 437689"/>
                <a:gd name="connsiteY10" fmla="*/ 0 h 814045"/>
                <a:gd name="connsiteX11" fmla="*/ 87465 w 437689"/>
                <a:gd name="connsiteY11" fmla="*/ 26866 h 814045"/>
                <a:gd name="connsiteX12" fmla="*/ 41645 w 437689"/>
                <a:gd name="connsiteY12" fmla="*/ 139147 h 814045"/>
                <a:gd name="connsiteX13" fmla="*/ 55659 w 437689"/>
                <a:gd name="connsiteY13" fmla="*/ 348895 h 814045"/>
                <a:gd name="connsiteX14" fmla="*/ 0 w 437689"/>
                <a:gd name="connsiteY14" fmla="*/ 702727 h 814045"/>
                <a:gd name="connsiteX0" fmla="*/ 0 w 439467"/>
                <a:gd name="connsiteY0" fmla="*/ 702727 h 814045"/>
                <a:gd name="connsiteX1" fmla="*/ 119269 w 439467"/>
                <a:gd name="connsiteY1" fmla="*/ 694776 h 814045"/>
                <a:gd name="connsiteX2" fmla="*/ 151075 w 439467"/>
                <a:gd name="connsiteY2" fmla="*/ 778265 h 814045"/>
                <a:gd name="connsiteX3" fmla="*/ 222636 w 439467"/>
                <a:gd name="connsiteY3" fmla="*/ 814045 h 814045"/>
                <a:gd name="connsiteX4" fmla="*/ 318052 w 439467"/>
                <a:gd name="connsiteY4" fmla="*/ 782240 h 814045"/>
                <a:gd name="connsiteX5" fmla="*/ 341906 w 439467"/>
                <a:gd name="connsiteY5" fmla="*/ 702728 h 814045"/>
                <a:gd name="connsiteX6" fmla="*/ 412281 w 439467"/>
                <a:gd name="connsiteY6" fmla="*/ 699325 h 814045"/>
                <a:gd name="connsiteX7" fmla="*/ 436331 w 439467"/>
                <a:gd name="connsiteY7" fmla="*/ 561771 h 814045"/>
                <a:gd name="connsiteX8" fmla="*/ 435234 w 439467"/>
                <a:gd name="connsiteY8" fmla="*/ 341906 h 814045"/>
                <a:gd name="connsiteX9" fmla="*/ 381662 w 439467"/>
                <a:gd name="connsiteY9" fmla="*/ 82525 h 814045"/>
                <a:gd name="connsiteX10" fmla="*/ 220549 w 439467"/>
                <a:gd name="connsiteY10" fmla="*/ 0 h 814045"/>
                <a:gd name="connsiteX11" fmla="*/ 87465 w 439467"/>
                <a:gd name="connsiteY11" fmla="*/ 26866 h 814045"/>
                <a:gd name="connsiteX12" fmla="*/ 41645 w 439467"/>
                <a:gd name="connsiteY12" fmla="*/ 139147 h 814045"/>
                <a:gd name="connsiteX13" fmla="*/ 55659 w 439467"/>
                <a:gd name="connsiteY13" fmla="*/ 348895 h 814045"/>
                <a:gd name="connsiteX14" fmla="*/ 0 w 439467"/>
                <a:gd name="connsiteY14" fmla="*/ 702727 h 814045"/>
                <a:gd name="connsiteX0" fmla="*/ 0 w 439467"/>
                <a:gd name="connsiteY0" fmla="*/ 702727 h 814045"/>
                <a:gd name="connsiteX1" fmla="*/ 119269 w 439467"/>
                <a:gd name="connsiteY1" fmla="*/ 694776 h 814045"/>
                <a:gd name="connsiteX2" fmla="*/ 151075 w 439467"/>
                <a:gd name="connsiteY2" fmla="*/ 778265 h 814045"/>
                <a:gd name="connsiteX3" fmla="*/ 222636 w 439467"/>
                <a:gd name="connsiteY3" fmla="*/ 814045 h 814045"/>
                <a:gd name="connsiteX4" fmla="*/ 318052 w 439467"/>
                <a:gd name="connsiteY4" fmla="*/ 782240 h 814045"/>
                <a:gd name="connsiteX5" fmla="*/ 341906 w 439467"/>
                <a:gd name="connsiteY5" fmla="*/ 702728 h 814045"/>
                <a:gd name="connsiteX6" fmla="*/ 412281 w 439467"/>
                <a:gd name="connsiteY6" fmla="*/ 699325 h 814045"/>
                <a:gd name="connsiteX7" fmla="*/ 436331 w 439467"/>
                <a:gd name="connsiteY7" fmla="*/ 561771 h 814045"/>
                <a:gd name="connsiteX8" fmla="*/ 435234 w 439467"/>
                <a:gd name="connsiteY8" fmla="*/ 341906 h 814045"/>
                <a:gd name="connsiteX9" fmla="*/ 381662 w 439467"/>
                <a:gd name="connsiteY9" fmla="*/ 82525 h 814045"/>
                <a:gd name="connsiteX10" fmla="*/ 308369 w 439467"/>
                <a:gd name="connsiteY10" fmla="*/ 17931 h 814045"/>
                <a:gd name="connsiteX11" fmla="*/ 220549 w 439467"/>
                <a:gd name="connsiteY11" fmla="*/ 0 h 814045"/>
                <a:gd name="connsiteX12" fmla="*/ 87465 w 439467"/>
                <a:gd name="connsiteY12" fmla="*/ 26866 h 814045"/>
                <a:gd name="connsiteX13" fmla="*/ 41645 w 439467"/>
                <a:gd name="connsiteY13" fmla="*/ 139147 h 814045"/>
                <a:gd name="connsiteX14" fmla="*/ 55659 w 439467"/>
                <a:gd name="connsiteY14" fmla="*/ 348895 h 814045"/>
                <a:gd name="connsiteX15" fmla="*/ 0 w 439467"/>
                <a:gd name="connsiteY15" fmla="*/ 702727 h 814045"/>
                <a:gd name="connsiteX0" fmla="*/ 0 w 439467"/>
                <a:gd name="connsiteY0" fmla="*/ 702727 h 814045"/>
                <a:gd name="connsiteX1" fmla="*/ 113937 w 439467"/>
                <a:gd name="connsiteY1" fmla="*/ 697442 h 814045"/>
                <a:gd name="connsiteX2" fmla="*/ 151075 w 439467"/>
                <a:gd name="connsiteY2" fmla="*/ 778265 h 814045"/>
                <a:gd name="connsiteX3" fmla="*/ 222636 w 439467"/>
                <a:gd name="connsiteY3" fmla="*/ 814045 h 814045"/>
                <a:gd name="connsiteX4" fmla="*/ 318052 w 439467"/>
                <a:gd name="connsiteY4" fmla="*/ 782240 h 814045"/>
                <a:gd name="connsiteX5" fmla="*/ 341906 w 439467"/>
                <a:gd name="connsiteY5" fmla="*/ 702728 h 814045"/>
                <a:gd name="connsiteX6" fmla="*/ 412281 w 439467"/>
                <a:gd name="connsiteY6" fmla="*/ 699325 h 814045"/>
                <a:gd name="connsiteX7" fmla="*/ 436331 w 439467"/>
                <a:gd name="connsiteY7" fmla="*/ 561771 h 814045"/>
                <a:gd name="connsiteX8" fmla="*/ 435234 w 439467"/>
                <a:gd name="connsiteY8" fmla="*/ 341906 h 814045"/>
                <a:gd name="connsiteX9" fmla="*/ 381662 w 439467"/>
                <a:gd name="connsiteY9" fmla="*/ 82525 h 814045"/>
                <a:gd name="connsiteX10" fmla="*/ 308369 w 439467"/>
                <a:gd name="connsiteY10" fmla="*/ 17931 h 814045"/>
                <a:gd name="connsiteX11" fmla="*/ 220549 w 439467"/>
                <a:gd name="connsiteY11" fmla="*/ 0 h 814045"/>
                <a:gd name="connsiteX12" fmla="*/ 87465 w 439467"/>
                <a:gd name="connsiteY12" fmla="*/ 26866 h 814045"/>
                <a:gd name="connsiteX13" fmla="*/ 41645 w 439467"/>
                <a:gd name="connsiteY13" fmla="*/ 139147 h 814045"/>
                <a:gd name="connsiteX14" fmla="*/ 55659 w 439467"/>
                <a:gd name="connsiteY14" fmla="*/ 348895 h 814045"/>
                <a:gd name="connsiteX15" fmla="*/ 0 w 439467"/>
                <a:gd name="connsiteY15" fmla="*/ 702727 h 814045"/>
                <a:gd name="connsiteX0" fmla="*/ 0 w 439467"/>
                <a:gd name="connsiteY0" fmla="*/ 702727 h 816116"/>
                <a:gd name="connsiteX1" fmla="*/ 113937 w 439467"/>
                <a:gd name="connsiteY1" fmla="*/ 697442 h 816116"/>
                <a:gd name="connsiteX2" fmla="*/ 151075 w 439467"/>
                <a:gd name="connsiteY2" fmla="*/ 778265 h 816116"/>
                <a:gd name="connsiteX3" fmla="*/ 222636 w 439467"/>
                <a:gd name="connsiteY3" fmla="*/ 814045 h 816116"/>
                <a:gd name="connsiteX4" fmla="*/ 268380 w 439467"/>
                <a:gd name="connsiteY4" fmla="*/ 815032 h 816116"/>
                <a:gd name="connsiteX5" fmla="*/ 318052 w 439467"/>
                <a:gd name="connsiteY5" fmla="*/ 782240 h 816116"/>
                <a:gd name="connsiteX6" fmla="*/ 341906 w 439467"/>
                <a:gd name="connsiteY6" fmla="*/ 702728 h 816116"/>
                <a:gd name="connsiteX7" fmla="*/ 412281 w 439467"/>
                <a:gd name="connsiteY7" fmla="*/ 699325 h 816116"/>
                <a:gd name="connsiteX8" fmla="*/ 436331 w 439467"/>
                <a:gd name="connsiteY8" fmla="*/ 561771 h 816116"/>
                <a:gd name="connsiteX9" fmla="*/ 435234 w 439467"/>
                <a:gd name="connsiteY9" fmla="*/ 341906 h 816116"/>
                <a:gd name="connsiteX10" fmla="*/ 381662 w 439467"/>
                <a:gd name="connsiteY10" fmla="*/ 82525 h 816116"/>
                <a:gd name="connsiteX11" fmla="*/ 308369 w 439467"/>
                <a:gd name="connsiteY11" fmla="*/ 17931 h 816116"/>
                <a:gd name="connsiteX12" fmla="*/ 220549 w 439467"/>
                <a:gd name="connsiteY12" fmla="*/ 0 h 816116"/>
                <a:gd name="connsiteX13" fmla="*/ 87465 w 439467"/>
                <a:gd name="connsiteY13" fmla="*/ 26866 h 816116"/>
                <a:gd name="connsiteX14" fmla="*/ 41645 w 439467"/>
                <a:gd name="connsiteY14" fmla="*/ 139147 h 816116"/>
                <a:gd name="connsiteX15" fmla="*/ 55659 w 439467"/>
                <a:gd name="connsiteY15" fmla="*/ 348895 h 816116"/>
                <a:gd name="connsiteX16" fmla="*/ 0 w 439467"/>
                <a:gd name="connsiteY16" fmla="*/ 702727 h 816116"/>
                <a:gd name="connsiteX0" fmla="*/ 0 w 439467"/>
                <a:gd name="connsiteY0" fmla="*/ 702727 h 816116"/>
                <a:gd name="connsiteX1" fmla="*/ 113937 w 439467"/>
                <a:gd name="connsiteY1" fmla="*/ 697442 h 816116"/>
                <a:gd name="connsiteX2" fmla="*/ 151075 w 439467"/>
                <a:gd name="connsiteY2" fmla="*/ 778265 h 816116"/>
                <a:gd name="connsiteX3" fmla="*/ 175074 w 439467"/>
                <a:gd name="connsiteY3" fmla="*/ 799035 h 816116"/>
                <a:gd name="connsiteX4" fmla="*/ 222636 w 439467"/>
                <a:gd name="connsiteY4" fmla="*/ 814045 h 816116"/>
                <a:gd name="connsiteX5" fmla="*/ 268380 w 439467"/>
                <a:gd name="connsiteY5" fmla="*/ 815032 h 816116"/>
                <a:gd name="connsiteX6" fmla="*/ 318052 w 439467"/>
                <a:gd name="connsiteY6" fmla="*/ 782240 h 816116"/>
                <a:gd name="connsiteX7" fmla="*/ 341906 w 439467"/>
                <a:gd name="connsiteY7" fmla="*/ 702728 h 816116"/>
                <a:gd name="connsiteX8" fmla="*/ 412281 w 439467"/>
                <a:gd name="connsiteY8" fmla="*/ 699325 h 816116"/>
                <a:gd name="connsiteX9" fmla="*/ 436331 w 439467"/>
                <a:gd name="connsiteY9" fmla="*/ 561771 h 816116"/>
                <a:gd name="connsiteX10" fmla="*/ 435234 w 439467"/>
                <a:gd name="connsiteY10" fmla="*/ 341906 h 816116"/>
                <a:gd name="connsiteX11" fmla="*/ 381662 w 439467"/>
                <a:gd name="connsiteY11" fmla="*/ 82525 h 816116"/>
                <a:gd name="connsiteX12" fmla="*/ 308369 w 439467"/>
                <a:gd name="connsiteY12" fmla="*/ 17931 h 816116"/>
                <a:gd name="connsiteX13" fmla="*/ 220549 w 439467"/>
                <a:gd name="connsiteY13" fmla="*/ 0 h 816116"/>
                <a:gd name="connsiteX14" fmla="*/ 87465 w 439467"/>
                <a:gd name="connsiteY14" fmla="*/ 26866 h 816116"/>
                <a:gd name="connsiteX15" fmla="*/ 41645 w 439467"/>
                <a:gd name="connsiteY15" fmla="*/ 139147 h 816116"/>
                <a:gd name="connsiteX16" fmla="*/ 55659 w 439467"/>
                <a:gd name="connsiteY16" fmla="*/ 348895 h 816116"/>
                <a:gd name="connsiteX17" fmla="*/ 0 w 439467"/>
                <a:gd name="connsiteY17" fmla="*/ 702727 h 816116"/>
                <a:gd name="connsiteX0" fmla="*/ 0 w 439467"/>
                <a:gd name="connsiteY0" fmla="*/ 702727 h 816116"/>
                <a:gd name="connsiteX1" fmla="*/ 113937 w 439467"/>
                <a:gd name="connsiteY1" fmla="*/ 697442 h 816116"/>
                <a:gd name="connsiteX2" fmla="*/ 119090 w 439467"/>
                <a:gd name="connsiteY2" fmla="*/ 735054 h 816116"/>
                <a:gd name="connsiteX3" fmla="*/ 151075 w 439467"/>
                <a:gd name="connsiteY3" fmla="*/ 778265 h 816116"/>
                <a:gd name="connsiteX4" fmla="*/ 175074 w 439467"/>
                <a:gd name="connsiteY4" fmla="*/ 799035 h 816116"/>
                <a:gd name="connsiteX5" fmla="*/ 222636 w 439467"/>
                <a:gd name="connsiteY5" fmla="*/ 814045 h 816116"/>
                <a:gd name="connsiteX6" fmla="*/ 268380 w 439467"/>
                <a:gd name="connsiteY6" fmla="*/ 815032 h 816116"/>
                <a:gd name="connsiteX7" fmla="*/ 318052 w 439467"/>
                <a:gd name="connsiteY7" fmla="*/ 782240 h 816116"/>
                <a:gd name="connsiteX8" fmla="*/ 341906 w 439467"/>
                <a:gd name="connsiteY8" fmla="*/ 702728 h 816116"/>
                <a:gd name="connsiteX9" fmla="*/ 412281 w 439467"/>
                <a:gd name="connsiteY9" fmla="*/ 699325 h 816116"/>
                <a:gd name="connsiteX10" fmla="*/ 436331 w 439467"/>
                <a:gd name="connsiteY10" fmla="*/ 561771 h 816116"/>
                <a:gd name="connsiteX11" fmla="*/ 435234 w 439467"/>
                <a:gd name="connsiteY11" fmla="*/ 341906 h 816116"/>
                <a:gd name="connsiteX12" fmla="*/ 381662 w 439467"/>
                <a:gd name="connsiteY12" fmla="*/ 82525 h 816116"/>
                <a:gd name="connsiteX13" fmla="*/ 308369 w 439467"/>
                <a:gd name="connsiteY13" fmla="*/ 17931 h 816116"/>
                <a:gd name="connsiteX14" fmla="*/ 220549 w 439467"/>
                <a:gd name="connsiteY14" fmla="*/ 0 h 816116"/>
                <a:gd name="connsiteX15" fmla="*/ 87465 w 439467"/>
                <a:gd name="connsiteY15" fmla="*/ 26866 h 816116"/>
                <a:gd name="connsiteX16" fmla="*/ 41645 w 439467"/>
                <a:gd name="connsiteY16" fmla="*/ 139147 h 816116"/>
                <a:gd name="connsiteX17" fmla="*/ 55659 w 439467"/>
                <a:gd name="connsiteY17" fmla="*/ 348895 h 816116"/>
                <a:gd name="connsiteX18" fmla="*/ 0 w 439467"/>
                <a:gd name="connsiteY18" fmla="*/ 702727 h 816116"/>
                <a:gd name="connsiteX0" fmla="*/ 0 w 439467"/>
                <a:gd name="connsiteY0" fmla="*/ 702727 h 816116"/>
                <a:gd name="connsiteX1" fmla="*/ 113937 w 439467"/>
                <a:gd name="connsiteY1" fmla="*/ 697442 h 816116"/>
                <a:gd name="connsiteX2" fmla="*/ 119090 w 439467"/>
                <a:gd name="connsiteY2" fmla="*/ 735054 h 816116"/>
                <a:gd name="connsiteX3" fmla="*/ 151075 w 439467"/>
                <a:gd name="connsiteY3" fmla="*/ 778265 h 816116"/>
                <a:gd name="connsiteX4" fmla="*/ 175074 w 439467"/>
                <a:gd name="connsiteY4" fmla="*/ 799035 h 816116"/>
                <a:gd name="connsiteX5" fmla="*/ 222636 w 439467"/>
                <a:gd name="connsiteY5" fmla="*/ 814045 h 816116"/>
                <a:gd name="connsiteX6" fmla="*/ 268380 w 439467"/>
                <a:gd name="connsiteY6" fmla="*/ 815032 h 816116"/>
                <a:gd name="connsiteX7" fmla="*/ 318052 w 439467"/>
                <a:gd name="connsiteY7" fmla="*/ 782240 h 816116"/>
                <a:gd name="connsiteX8" fmla="*/ 343025 w 439467"/>
                <a:gd name="connsiteY8" fmla="*/ 745717 h 816116"/>
                <a:gd name="connsiteX9" fmla="*/ 341906 w 439467"/>
                <a:gd name="connsiteY9" fmla="*/ 702728 h 816116"/>
                <a:gd name="connsiteX10" fmla="*/ 412281 w 439467"/>
                <a:gd name="connsiteY10" fmla="*/ 699325 h 816116"/>
                <a:gd name="connsiteX11" fmla="*/ 436331 w 439467"/>
                <a:gd name="connsiteY11" fmla="*/ 561771 h 816116"/>
                <a:gd name="connsiteX12" fmla="*/ 435234 w 439467"/>
                <a:gd name="connsiteY12" fmla="*/ 341906 h 816116"/>
                <a:gd name="connsiteX13" fmla="*/ 381662 w 439467"/>
                <a:gd name="connsiteY13" fmla="*/ 82525 h 816116"/>
                <a:gd name="connsiteX14" fmla="*/ 308369 w 439467"/>
                <a:gd name="connsiteY14" fmla="*/ 17931 h 816116"/>
                <a:gd name="connsiteX15" fmla="*/ 220549 w 439467"/>
                <a:gd name="connsiteY15" fmla="*/ 0 h 816116"/>
                <a:gd name="connsiteX16" fmla="*/ 87465 w 439467"/>
                <a:gd name="connsiteY16" fmla="*/ 26866 h 816116"/>
                <a:gd name="connsiteX17" fmla="*/ 41645 w 439467"/>
                <a:gd name="connsiteY17" fmla="*/ 139147 h 816116"/>
                <a:gd name="connsiteX18" fmla="*/ 55659 w 439467"/>
                <a:gd name="connsiteY18" fmla="*/ 348895 h 816116"/>
                <a:gd name="connsiteX19" fmla="*/ 0 w 439467"/>
                <a:gd name="connsiteY19" fmla="*/ 702727 h 816116"/>
                <a:gd name="connsiteX0" fmla="*/ 0 w 439467"/>
                <a:gd name="connsiteY0" fmla="*/ 702727 h 816116"/>
                <a:gd name="connsiteX1" fmla="*/ 113937 w 439467"/>
                <a:gd name="connsiteY1" fmla="*/ 697442 h 816116"/>
                <a:gd name="connsiteX2" fmla="*/ 119090 w 439467"/>
                <a:gd name="connsiteY2" fmla="*/ 735054 h 816116"/>
                <a:gd name="connsiteX3" fmla="*/ 151075 w 439467"/>
                <a:gd name="connsiteY3" fmla="*/ 778265 h 816116"/>
                <a:gd name="connsiteX4" fmla="*/ 175074 w 439467"/>
                <a:gd name="connsiteY4" fmla="*/ 799035 h 816116"/>
                <a:gd name="connsiteX5" fmla="*/ 222636 w 439467"/>
                <a:gd name="connsiteY5" fmla="*/ 814045 h 816116"/>
                <a:gd name="connsiteX6" fmla="*/ 268380 w 439467"/>
                <a:gd name="connsiteY6" fmla="*/ 815032 h 816116"/>
                <a:gd name="connsiteX7" fmla="*/ 315386 w 439467"/>
                <a:gd name="connsiteY7" fmla="*/ 790238 h 816116"/>
                <a:gd name="connsiteX8" fmla="*/ 343025 w 439467"/>
                <a:gd name="connsiteY8" fmla="*/ 745717 h 816116"/>
                <a:gd name="connsiteX9" fmla="*/ 341906 w 439467"/>
                <a:gd name="connsiteY9" fmla="*/ 702728 h 816116"/>
                <a:gd name="connsiteX10" fmla="*/ 412281 w 439467"/>
                <a:gd name="connsiteY10" fmla="*/ 699325 h 816116"/>
                <a:gd name="connsiteX11" fmla="*/ 436331 w 439467"/>
                <a:gd name="connsiteY11" fmla="*/ 561771 h 816116"/>
                <a:gd name="connsiteX12" fmla="*/ 435234 w 439467"/>
                <a:gd name="connsiteY12" fmla="*/ 341906 h 816116"/>
                <a:gd name="connsiteX13" fmla="*/ 381662 w 439467"/>
                <a:gd name="connsiteY13" fmla="*/ 82525 h 816116"/>
                <a:gd name="connsiteX14" fmla="*/ 308369 w 439467"/>
                <a:gd name="connsiteY14" fmla="*/ 17931 h 816116"/>
                <a:gd name="connsiteX15" fmla="*/ 220549 w 439467"/>
                <a:gd name="connsiteY15" fmla="*/ 0 h 816116"/>
                <a:gd name="connsiteX16" fmla="*/ 87465 w 439467"/>
                <a:gd name="connsiteY16" fmla="*/ 26866 h 816116"/>
                <a:gd name="connsiteX17" fmla="*/ 41645 w 439467"/>
                <a:gd name="connsiteY17" fmla="*/ 139147 h 816116"/>
                <a:gd name="connsiteX18" fmla="*/ 55659 w 439467"/>
                <a:gd name="connsiteY18" fmla="*/ 348895 h 816116"/>
                <a:gd name="connsiteX19" fmla="*/ 0 w 439467"/>
                <a:gd name="connsiteY19" fmla="*/ 702727 h 816116"/>
                <a:gd name="connsiteX0" fmla="*/ 0 w 439467"/>
                <a:gd name="connsiteY0" fmla="*/ 702727 h 816116"/>
                <a:gd name="connsiteX1" fmla="*/ 113937 w 439467"/>
                <a:gd name="connsiteY1" fmla="*/ 697442 h 816116"/>
                <a:gd name="connsiteX2" fmla="*/ 119090 w 439467"/>
                <a:gd name="connsiteY2" fmla="*/ 735054 h 816116"/>
                <a:gd name="connsiteX3" fmla="*/ 151075 w 439467"/>
                <a:gd name="connsiteY3" fmla="*/ 778265 h 816116"/>
                <a:gd name="connsiteX4" fmla="*/ 175074 w 439467"/>
                <a:gd name="connsiteY4" fmla="*/ 799035 h 816116"/>
                <a:gd name="connsiteX5" fmla="*/ 222636 w 439467"/>
                <a:gd name="connsiteY5" fmla="*/ 814045 h 816116"/>
                <a:gd name="connsiteX6" fmla="*/ 268380 w 439467"/>
                <a:gd name="connsiteY6" fmla="*/ 815032 h 816116"/>
                <a:gd name="connsiteX7" fmla="*/ 315386 w 439467"/>
                <a:gd name="connsiteY7" fmla="*/ 790238 h 816116"/>
                <a:gd name="connsiteX8" fmla="*/ 332362 w 439467"/>
                <a:gd name="connsiteY8" fmla="*/ 740385 h 816116"/>
                <a:gd name="connsiteX9" fmla="*/ 341906 w 439467"/>
                <a:gd name="connsiteY9" fmla="*/ 702728 h 816116"/>
                <a:gd name="connsiteX10" fmla="*/ 412281 w 439467"/>
                <a:gd name="connsiteY10" fmla="*/ 699325 h 816116"/>
                <a:gd name="connsiteX11" fmla="*/ 436331 w 439467"/>
                <a:gd name="connsiteY11" fmla="*/ 561771 h 816116"/>
                <a:gd name="connsiteX12" fmla="*/ 435234 w 439467"/>
                <a:gd name="connsiteY12" fmla="*/ 341906 h 816116"/>
                <a:gd name="connsiteX13" fmla="*/ 381662 w 439467"/>
                <a:gd name="connsiteY13" fmla="*/ 82525 h 816116"/>
                <a:gd name="connsiteX14" fmla="*/ 308369 w 439467"/>
                <a:gd name="connsiteY14" fmla="*/ 17931 h 816116"/>
                <a:gd name="connsiteX15" fmla="*/ 220549 w 439467"/>
                <a:gd name="connsiteY15" fmla="*/ 0 h 816116"/>
                <a:gd name="connsiteX16" fmla="*/ 87465 w 439467"/>
                <a:gd name="connsiteY16" fmla="*/ 26866 h 816116"/>
                <a:gd name="connsiteX17" fmla="*/ 41645 w 439467"/>
                <a:gd name="connsiteY17" fmla="*/ 139147 h 816116"/>
                <a:gd name="connsiteX18" fmla="*/ 55659 w 439467"/>
                <a:gd name="connsiteY18" fmla="*/ 348895 h 816116"/>
                <a:gd name="connsiteX19" fmla="*/ 0 w 439467"/>
                <a:gd name="connsiteY19" fmla="*/ 702727 h 816116"/>
                <a:gd name="connsiteX0" fmla="*/ 0 w 439467"/>
                <a:gd name="connsiteY0" fmla="*/ 702727 h 816116"/>
                <a:gd name="connsiteX1" fmla="*/ 113937 w 439467"/>
                <a:gd name="connsiteY1" fmla="*/ 697442 h 816116"/>
                <a:gd name="connsiteX2" fmla="*/ 119090 w 439467"/>
                <a:gd name="connsiteY2" fmla="*/ 735054 h 816116"/>
                <a:gd name="connsiteX3" fmla="*/ 151075 w 439467"/>
                <a:gd name="connsiteY3" fmla="*/ 778265 h 816116"/>
                <a:gd name="connsiteX4" fmla="*/ 175074 w 439467"/>
                <a:gd name="connsiteY4" fmla="*/ 799035 h 816116"/>
                <a:gd name="connsiteX5" fmla="*/ 222636 w 439467"/>
                <a:gd name="connsiteY5" fmla="*/ 814045 h 816116"/>
                <a:gd name="connsiteX6" fmla="*/ 268380 w 439467"/>
                <a:gd name="connsiteY6" fmla="*/ 815032 h 816116"/>
                <a:gd name="connsiteX7" fmla="*/ 315386 w 439467"/>
                <a:gd name="connsiteY7" fmla="*/ 790238 h 816116"/>
                <a:gd name="connsiteX8" fmla="*/ 332362 w 439467"/>
                <a:gd name="connsiteY8" fmla="*/ 740385 h 816116"/>
                <a:gd name="connsiteX9" fmla="*/ 341906 w 439467"/>
                <a:gd name="connsiteY9" fmla="*/ 702728 h 816116"/>
                <a:gd name="connsiteX10" fmla="*/ 412281 w 439467"/>
                <a:gd name="connsiteY10" fmla="*/ 699325 h 816116"/>
                <a:gd name="connsiteX11" fmla="*/ 436331 w 439467"/>
                <a:gd name="connsiteY11" fmla="*/ 561771 h 816116"/>
                <a:gd name="connsiteX12" fmla="*/ 435234 w 439467"/>
                <a:gd name="connsiteY12" fmla="*/ 341906 h 816116"/>
                <a:gd name="connsiteX13" fmla="*/ 381662 w 439467"/>
                <a:gd name="connsiteY13" fmla="*/ 82525 h 816116"/>
                <a:gd name="connsiteX14" fmla="*/ 308369 w 439467"/>
                <a:gd name="connsiteY14" fmla="*/ 17931 h 816116"/>
                <a:gd name="connsiteX15" fmla="*/ 220549 w 439467"/>
                <a:gd name="connsiteY15" fmla="*/ 0 h 816116"/>
                <a:gd name="connsiteX16" fmla="*/ 98128 w 439467"/>
                <a:gd name="connsiteY16" fmla="*/ 32198 h 816116"/>
                <a:gd name="connsiteX17" fmla="*/ 41645 w 439467"/>
                <a:gd name="connsiteY17" fmla="*/ 139147 h 816116"/>
                <a:gd name="connsiteX18" fmla="*/ 55659 w 439467"/>
                <a:gd name="connsiteY18" fmla="*/ 348895 h 816116"/>
                <a:gd name="connsiteX19" fmla="*/ 0 w 439467"/>
                <a:gd name="connsiteY19" fmla="*/ 702727 h 816116"/>
                <a:gd name="connsiteX0" fmla="*/ 0 w 439467"/>
                <a:gd name="connsiteY0" fmla="*/ 702727 h 816116"/>
                <a:gd name="connsiteX1" fmla="*/ 113937 w 439467"/>
                <a:gd name="connsiteY1" fmla="*/ 697442 h 816116"/>
                <a:gd name="connsiteX2" fmla="*/ 119090 w 439467"/>
                <a:gd name="connsiteY2" fmla="*/ 735054 h 816116"/>
                <a:gd name="connsiteX3" fmla="*/ 151075 w 439467"/>
                <a:gd name="connsiteY3" fmla="*/ 778265 h 816116"/>
                <a:gd name="connsiteX4" fmla="*/ 175074 w 439467"/>
                <a:gd name="connsiteY4" fmla="*/ 799035 h 816116"/>
                <a:gd name="connsiteX5" fmla="*/ 222636 w 439467"/>
                <a:gd name="connsiteY5" fmla="*/ 814045 h 816116"/>
                <a:gd name="connsiteX6" fmla="*/ 268380 w 439467"/>
                <a:gd name="connsiteY6" fmla="*/ 815032 h 816116"/>
                <a:gd name="connsiteX7" fmla="*/ 315386 w 439467"/>
                <a:gd name="connsiteY7" fmla="*/ 790238 h 816116"/>
                <a:gd name="connsiteX8" fmla="*/ 332362 w 439467"/>
                <a:gd name="connsiteY8" fmla="*/ 740385 h 816116"/>
                <a:gd name="connsiteX9" fmla="*/ 341906 w 439467"/>
                <a:gd name="connsiteY9" fmla="*/ 702728 h 816116"/>
                <a:gd name="connsiteX10" fmla="*/ 412281 w 439467"/>
                <a:gd name="connsiteY10" fmla="*/ 699325 h 816116"/>
                <a:gd name="connsiteX11" fmla="*/ 436331 w 439467"/>
                <a:gd name="connsiteY11" fmla="*/ 561771 h 816116"/>
                <a:gd name="connsiteX12" fmla="*/ 435234 w 439467"/>
                <a:gd name="connsiteY12" fmla="*/ 341906 h 816116"/>
                <a:gd name="connsiteX13" fmla="*/ 381662 w 439467"/>
                <a:gd name="connsiteY13" fmla="*/ 82525 h 816116"/>
                <a:gd name="connsiteX14" fmla="*/ 308369 w 439467"/>
                <a:gd name="connsiteY14" fmla="*/ 17931 h 816116"/>
                <a:gd name="connsiteX15" fmla="*/ 220549 w 439467"/>
                <a:gd name="connsiteY15" fmla="*/ 0 h 816116"/>
                <a:gd name="connsiteX16" fmla="*/ 98128 w 439467"/>
                <a:gd name="connsiteY16" fmla="*/ 32198 h 816116"/>
                <a:gd name="connsiteX17" fmla="*/ 41645 w 439467"/>
                <a:gd name="connsiteY17" fmla="*/ 139147 h 816116"/>
                <a:gd name="connsiteX18" fmla="*/ 55659 w 439467"/>
                <a:gd name="connsiteY18" fmla="*/ 348895 h 816116"/>
                <a:gd name="connsiteX19" fmla="*/ 0 w 439467"/>
                <a:gd name="connsiteY19" fmla="*/ 702727 h 816116"/>
                <a:gd name="connsiteX0" fmla="*/ 0 w 439467"/>
                <a:gd name="connsiteY0" fmla="*/ 702727 h 816116"/>
                <a:gd name="connsiteX1" fmla="*/ 113937 w 439467"/>
                <a:gd name="connsiteY1" fmla="*/ 697442 h 816116"/>
                <a:gd name="connsiteX2" fmla="*/ 119090 w 439467"/>
                <a:gd name="connsiteY2" fmla="*/ 735054 h 816116"/>
                <a:gd name="connsiteX3" fmla="*/ 151075 w 439467"/>
                <a:gd name="connsiteY3" fmla="*/ 778265 h 816116"/>
                <a:gd name="connsiteX4" fmla="*/ 175074 w 439467"/>
                <a:gd name="connsiteY4" fmla="*/ 799035 h 816116"/>
                <a:gd name="connsiteX5" fmla="*/ 222636 w 439467"/>
                <a:gd name="connsiteY5" fmla="*/ 814045 h 816116"/>
                <a:gd name="connsiteX6" fmla="*/ 268380 w 439467"/>
                <a:gd name="connsiteY6" fmla="*/ 815032 h 816116"/>
                <a:gd name="connsiteX7" fmla="*/ 315386 w 439467"/>
                <a:gd name="connsiteY7" fmla="*/ 790238 h 816116"/>
                <a:gd name="connsiteX8" fmla="*/ 332362 w 439467"/>
                <a:gd name="connsiteY8" fmla="*/ 740385 h 816116"/>
                <a:gd name="connsiteX9" fmla="*/ 341906 w 439467"/>
                <a:gd name="connsiteY9" fmla="*/ 702728 h 816116"/>
                <a:gd name="connsiteX10" fmla="*/ 412281 w 439467"/>
                <a:gd name="connsiteY10" fmla="*/ 699325 h 816116"/>
                <a:gd name="connsiteX11" fmla="*/ 436331 w 439467"/>
                <a:gd name="connsiteY11" fmla="*/ 561771 h 816116"/>
                <a:gd name="connsiteX12" fmla="*/ 435234 w 439467"/>
                <a:gd name="connsiteY12" fmla="*/ 341906 h 816116"/>
                <a:gd name="connsiteX13" fmla="*/ 381662 w 439467"/>
                <a:gd name="connsiteY13" fmla="*/ 82525 h 816116"/>
                <a:gd name="connsiteX14" fmla="*/ 308369 w 439467"/>
                <a:gd name="connsiteY14" fmla="*/ 17931 h 816116"/>
                <a:gd name="connsiteX15" fmla="*/ 220549 w 439467"/>
                <a:gd name="connsiteY15" fmla="*/ 0 h 816116"/>
                <a:gd name="connsiteX16" fmla="*/ 98128 w 439467"/>
                <a:gd name="connsiteY16" fmla="*/ 32198 h 816116"/>
                <a:gd name="connsiteX17" fmla="*/ 41645 w 439467"/>
                <a:gd name="connsiteY17" fmla="*/ 139147 h 816116"/>
                <a:gd name="connsiteX18" fmla="*/ 55659 w 439467"/>
                <a:gd name="connsiteY18" fmla="*/ 348895 h 816116"/>
                <a:gd name="connsiteX19" fmla="*/ 0 w 439467"/>
                <a:gd name="connsiteY19" fmla="*/ 702727 h 816116"/>
                <a:gd name="connsiteX0" fmla="*/ 0 w 439467"/>
                <a:gd name="connsiteY0" fmla="*/ 702727 h 816116"/>
                <a:gd name="connsiteX1" fmla="*/ 113937 w 439467"/>
                <a:gd name="connsiteY1" fmla="*/ 697442 h 816116"/>
                <a:gd name="connsiteX2" fmla="*/ 119090 w 439467"/>
                <a:gd name="connsiteY2" fmla="*/ 735054 h 816116"/>
                <a:gd name="connsiteX3" fmla="*/ 151075 w 439467"/>
                <a:gd name="connsiteY3" fmla="*/ 778265 h 816116"/>
                <a:gd name="connsiteX4" fmla="*/ 175074 w 439467"/>
                <a:gd name="connsiteY4" fmla="*/ 799035 h 816116"/>
                <a:gd name="connsiteX5" fmla="*/ 222636 w 439467"/>
                <a:gd name="connsiteY5" fmla="*/ 814045 h 816116"/>
                <a:gd name="connsiteX6" fmla="*/ 268380 w 439467"/>
                <a:gd name="connsiteY6" fmla="*/ 815032 h 816116"/>
                <a:gd name="connsiteX7" fmla="*/ 307388 w 439467"/>
                <a:gd name="connsiteY7" fmla="*/ 787572 h 816116"/>
                <a:gd name="connsiteX8" fmla="*/ 332362 w 439467"/>
                <a:gd name="connsiteY8" fmla="*/ 740385 h 816116"/>
                <a:gd name="connsiteX9" fmla="*/ 341906 w 439467"/>
                <a:gd name="connsiteY9" fmla="*/ 702728 h 816116"/>
                <a:gd name="connsiteX10" fmla="*/ 412281 w 439467"/>
                <a:gd name="connsiteY10" fmla="*/ 699325 h 816116"/>
                <a:gd name="connsiteX11" fmla="*/ 436331 w 439467"/>
                <a:gd name="connsiteY11" fmla="*/ 561771 h 816116"/>
                <a:gd name="connsiteX12" fmla="*/ 435234 w 439467"/>
                <a:gd name="connsiteY12" fmla="*/ 341906 h 816116"/>
                <a:gd name="connsiteX13" fmla="*/ 381662 w 439467"/>
                <a:gd name="connsiteY13" fmla="*/ 82525 h 816116"/>
                <a:gd name="connsiteX14" fmla="*/ 308369 w 439467"/>
                <a:gd name="connsiteY14" fmla="*/ 17931 h 816116"/>
                <a:gd name="connsiteX15" fmla="*/ 220549 w 439467"/>
                <a:gd name="connsiteY15" fmla="*/ 0 h 816116"/>
                <a:gd name="connsiteX16" fmla="*/ 98128 w 439467"/>
                <a:gd name="connsiteY16" fmla="*/ 32198 h 816116"/>
                <a:gd name="connsiteX17" fmla="*/ 41645 w 439467"/>
                <a:gd name="connsiteY17" fmla="*/ 139147 h 816116"/>
                <a:gd name="connsiteX18" fmla="*/ 55659 w 439467"/>
                <a:gd name="connsiteY18" fmla="*/ 348895 h 816116"/>
                <a:gd name="connsiteX19" fmla="*/ 0 w 439467"/>
                <a:gd name="connsiteY19" fmla="*/ 702727 h 816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9467" h="816116">
                  <a:moveTo>
                    <a:pt x="0" y="702727"/>
                  </a:moveTo>
                  <a:lnTo>
                    <a:pt x="113937" y="697442"/>
                  </a:lnTo>
                  <a:cubicBezTo>
                    <a:pt x="118321" y="709091"/>
                    <a:pt x="114706" y="723405"/>
                    <a:pt x="119090" y="735054"/>
                  </a:cubicBezTo>
                  <a:lnTo>
                    <a:pt x="151075" y="778265"/>
                  </a:lnTo>
                  <a:cubicBezTo>
                    <a:pt x="159963" y="782523"/>
                    <a:pt x="166186" y="794777"/>
                    <a:pt x="175074" y="799035"/>
                  </a:cubicBezTo>
                  <a:lnTo>
                    <a:pt x="222636" y="814045"/>
                  </a:lnTo>
                  <a:cubicBezTo>
                    <a:pt x="235218" y="809931"/>
                    <a:pt x="255798" y="819146"/>
                    <a:pt x="268380" y="815032"/>
                  </a:cubicBezTo>
                  <a:lnTo>
                    <a:pt x="307388" y="787572"/>
                  </a:lnTo>
                  <a:cubicBezTo>
                    <a:pt x="312158" y="774509"/>
                    <a:pt x="327592" y="753448"/>
                    <a:pt x="332362" y="740385"/>
                  </a:cubicBezTo>
                  <a:lnTo>
                    <a:pt x="341906" y="702728"/>
                  </a:lnTo>
                  <a:lnTo>
                    <a:pt x="412281" y="699325"/>
                  </a:lnTo>
                  <a:cubicBezTo>
                    <a:pt x="424908" y="676277"/>
                    <a:pt x="432506" y="621341"/>
                    <a:pt x="436331" y="561771"/>
                  </a:cubicBezTo>
                  <a:cubicBezTo>
                    <a:pt x="440156" y="502201"/>
                    <a:pt x="441235" y="422225"/>
                    <a:pt x="435234" y="341906"/>
                  </a:cubicBezTo>
                  <a:lnTo>
                    <a:pt x="381662" y="82525"/>
                  </a:lnTo>
                  <a:cubicBezTo>
                    <a:pt x="361406" y="33417"/>
                    <a:pt x="335221" y="31685"/>
                    <a:pt x="308369" y="17931"/>
                  </a:cubicBezTo>
                  <a:cubicBezTo>
                    <a:pt x="281517" y="4177"/>
                    <a:pt x="258255" y="3398"/>
                    <a:pt x="220549" y="0"/>
                  </a:cubicBezTo>
                  <a:cubicBezTo>
                    <a:pt x="179742" y="10733"/>
                    <a:pt x="154930" y="16133"/>
                    <a:pt x="98128" y="32198"/>
                  </a:cubicBezTo>
                  <a:cubicBezTo>
                    <a:pt x="66813" y="70966"/>
                    <a:pt x="48967" y="103045"/>
                    <a:pt x="41645" y="139147"/>
                  </a:cubicBezTo>
                  <a:lnTo>
                    <a:pt x="55659" y="348895"/>
                  </a:lnTo>
                  <a:lnTo>
                    <a:pt x="0" y="702727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fr-FR" sz="1200" dirty="0">
                <a:solidFill>
                  <a:schemeClr val="tx1"/>
                </a:solidFill>
              </a:endParaRPr>
            </a:p>
            <a:p>
              <a:pPr algn="r"/>
              <a:endParaRPr lang="fr-FR" sz="1350" dirty="0">
                <a:solidFill>
                  <a:schemeClr val="tx1"/>
                </a:solidFill>
              </a:endParaRPr>
            </a:p>
            <a:p>
              <a:pPr algn="r"/>
              <a:endParaRPr lang="fr-FR" sz="1500" dirty="0">
                <a:solidFill>
                  <a:schemeClr val="tx1"/>
                </a:solidFill>
              </a:endParaRPr>
            </a:p>
          </p:txBody>
        </p:sp>
        <p:pic>
          <p:nvPicPr>
            <p:cNvPr id="1081" name="Image 1080">
              <a:extLst>
                <a:ext uri="{FF2B5EF4-FFF2-40B4-BE49-F238E27FC236}">
                  <a16:creationId xmlns:a16="http://schemas.microsoft.com/office/drawing/2014/main" id="{EEDA84F9-69F5-3CE5-640D-29D473AB67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t="5229" r="12556"/>
            <a:stretch/>
          </p:blipFill>
          <p:spPr>
            <a:xfrm>
              <a:off x="3952625" y="351270"/>
              <a:ext cx="279133" cy="596324"/>
            </a:xfrm>
            <a:prstGeom prst="rect">
              <a:avLst/>
            </a:prstGeom>
          </p:spPr>
        </p:pic>
      </p:grpSp>
      <p:grpSp>
        <p:nvGrpSpPr>
          <p:cNvPr id="1055" name="Pousses seringues">
            <a:extLst>
              <a:ext uri="{FF2B5EF4-FFF2-40B4-BE49-F238E27FC236}">
                <a16:creationId xmlns:a16="http://schemas.microsoft.com/office/drawing/2014/main" id="{E9F9CA3E-51A6-B111-902D-569009E5A37C}"/>
              </a:ext>
            </a:extLst>
          </p:cNvPr>
          <p:cNvGrpSpPr/>
          <p:nvPr/>
        </p:nvGrpSpPr>
        <p:grpSpPr>
          <a:xfrm>
            <a:off x="11604062" y="7629474"/>
            <a:ext cx="1804250" cy="1314333"/>
            <a:chOff x="2934350" y="4475000"/>
            <a:chExt cx="1202833" cy="876222"/>
          </a:xfrm>
        </p:grpSpPr>
        <p:sp>
          <p:nvSpPr>
            <p:cNvPr id="43" name="Forme libre 42"/>
            <p:cNvSpPr/>
            <p:nvPr/>
          </p:nvSpPr>
          <p:spPr>
            <a:xfrm>
              <a:off x="2934350" y="4475000"/>
              <a:ext cx="1202833" cy="876222"/>
            </a:xfrm>
            <a:custGeom>
              <a:avLst/>
              <a:gdLst>
                <a:gd name="connsiteX0" fmla="*/ 265471 w 1246238"/>
                <a:gd name="connsiteY0" fmla="*/ 162232 h 884903"/>
                <a:gd name="connsiteX1" fmla="*/ 663677 w 1246238"/>
                <a:gd name="connsiteY1" fmla="*/ 162232 h 884903"/>
                <a:gd name="connsiteX2" fmla="*/ 707922 w 1246238"/>
                <a:gd name="connsiteY2" fmla="*/ 29497 h 884903"/>
                <a:gd name="connsiteX3" fmla="*/ 811161 w 1246238"/>
                <a:gd name="connsiteY3" fmla="*/ 0 h 884903"/>
                <a:gd name="connsiteX4" fmla="*/ 899651 w 1246238"/>
                <a:gd name="connsiteY4" fmla="*/ 51619 h 884903"/>
                <a:gd name="connsiteX5" fmla="*/ 980767 w 1246238"/>
                <a:gd name="connsiteY5" fmla="*/ 110613 h 884903"/>
                <a:gd name="connsiteX6" fmla="*/ 980767 w 1246238"/>
                <a:gd name="connsiteY6" fmla="*/ 162232 h 884903"/>
                <a:gd name="connsiteX7" fmla="*/ 1179871 w 1246238"/>
                <a:gd name="connsiteY7" fmla="*/ 162232 h 884903"/>
                <a:gd name="connsiteX8" fmla="*/ 1246238 w 1246238"/>
                <a:gd name="connsiteY8" fmla="*/ 435077 h 884903"/>
                <a:gd name="connsiteX9" fmla="*/ 1209367 w 1246238"/>
                <a:gd name="connsiteY9" fmla="*/ 648929 h 884903"/>
                <a:gd name="connsiteX10" fmla="*/ 1179871 w 1246238"/>
                <a:gd name="connsiteY10" fmla="*/ 840658 h 884903"/>
                <a:gd name="connsiteX11" fmla="*/ 825909 w 1246238"/>
                <a:gd name="connsiteY11" fmla="*/ 862781 h 884903"/>
                <a:gd name="connsiteX12" fmla="*/ 766916 w 1246238"/>
                <a:gd name="connsiteY12" fmla="*/ 715297 h 884903"/>
                <a:gd name="connsiteX13" fmla="*/ 604684 w 1246238"/>
                <a:gd name="connsiteY13" fmla="*/ 663677 h 884903"/>
                <a:gd name="connsiteX14" fmla="*/ 516193 w 1246238"/>
                <a:gd name="connsiteY14" fmla="*/ 730045 h 884903"/>
                <a:gd name="connsiteX15" fmla="*/ 486697 w 1246238"/>
                <a:gd name="connsiteY15" fmla="*/ 884903 h 884903"/>
                <a:gd name="connsiteX16" fmla="*/ 265471 w 1246238"/>
                <a:gd name="connsiteY16" fmla="*/ 884903 h 884903"/>
                <a:gd name="connsiteX17" fmla="*/ 272845 w 1246238"/>
                <a:gd name="connsiteY17" fmla="*/ 656303 h 884903"/>
                <a:gd name="connsiteX18" fmla="*/ 162232 w 1246238"/>
                <a:gd name="connsiteY18" fmla="*/ 700548 h 884903"/>
                <a:gd name="connsiteX19" fmla="*/ 95864 w 1246238"/>
                <a:gd name="connsiteY19" fmla="*/ 678426 h 884903"/>
                <a:gd name="connsiteX20" fmla="*/ 0 w 1246238"/>
                <a:gd name="connsiteY20" fmla="*/ 604684 h 884903"/>
                <a:gd name="connsiteX21" fmla="*/ 58993 w 1246238"/>
                <a:gd name="connsiteY21" fmla="*/ 486697 h 884903"/>
                <a:gd name="connsiteX22" fmla="*/ 169606 w 1246238"/>
                <a:gd name="connsiteY22" fmla="*/ 471948 h 884903"/>
                <a:gd name="connsiteX23" fmla="*/ 250722 w 1246238"/>
                <a:gd name="connsiteY23" fmla="*/ 523568 h 884903"/>
                <a:gd name="connsiteX24" fmla="*/ 265471 w 1246238"/>
                <a:gd name="connsiteY24" fmla="*/ 162232 h 884903"/>
                <a:gd name="connsiteX0" fmla="*/ 265471 w 1246238"/>
                <a:gd name="connsiteY0" fmla="*/ 144870 h 867541"/>
                <a:gd name="connsiteX1" fmla="*/ 663677 w 1246238"/>
                <a:gd name="connsiteY1" fmla="*/ 144870 h 867541"/>
                <a:gd name="connsiteX2" fmla="*/ 707922 w 1246238"/>
                <a:gd name="connsiteY2" fmla="*/ 12135 h 867541"/>
                <a:gd name="connsiteX3" fmla="*/ 863247 w 1246238"/>
                <a:gd name="connsiteY3" fmla="*/ 0 h 867541"/>
                <a:gd name="connsiteX4" fmla="*/ 899651 w 1246238"/>
                <a:gd name="connsiteY4" fmla="*/ 34257 h 867541"/>
                <a:gd name="connsiteX5" fmla="*/ 980767 w 1246238"/>
                <a:gd name="connsiteY5" fmla="*/ 93251 h 867541"/>
                <a:gd name="connsiteX6" fmla="*/ 980767 w 1246238"/>
                <a:gd name="connsiteY6" fmla="*/ 144870 h 867541"/>
                <a:gd name="connsiteX7" fmla="*/ 1179871 w 1246238"/>
                <a:gd name="connsiteY7" fmla="*/ 144870 h 867541"/>
                <a:gd name="connsiteX8" fmla="*/ 1246238 w 1246238"/>
                <a:gd name="connsiteY8" fmla="*/ 417715 h 867541"/>
                <a:gd name="connsiteX9" fmla="*/ 1209367 w 1246238"/>
                <a:gd name="connsiteY9" fmla="*/ 631567 h 867541"/>
                <a:gd name="connsiteX10" fmla="*/ 1179871 w 1246238"/>
                <a:gd name="connsiteY10" fmla="*/ 823296 h 867541"/>
                <a:gd name="connsiteX11" fmla="*/ 825909 w 1246238"/>
                <a:gd name="connsiteY11" fmla="*/ 845419 h 867541"/>
                <a:gd name="connsiteX12" fmla="*/ 766916 w 1246238"/>
                <a:gd name="connsiteY12" fmla="*/ 697935 h 867541"/>
                <a:gd name="connsiteX13" fmla="*/ 604684 w 1246238"/>
                <a:gd name="connsiteY13" fmla="*/ 646315 h 867541"/>
                <a:gd name="connsiteX14" fmla="*/ 516193 w 1246238"/>
                <a:gd name="connsiteY14" fmla="*/ 712683 h 867541"/>
                <a:gd name="connsiteX15" fmla="*/ 486697 w 1246238"/>
                <a:gd name="connsiteY15" fmla="*/ 867541 h 867541"/>
                <a:gd name="connsiteX16" fmla="*/ 265471 w 1246238"/>
                <a:gd name="connsiteY16" fmla="*/ 867541 h 867541"/>
                <a:gd name="connsiteX17" fmla="*/ 272845 w 1246238"/>
                <a:gd name="connsiteY17" fmla="*/ 638941 h 867541"/>
                <a:gd name="connsiteX18" fmla="*/ 162232 w 1246238"/>
                <a:gd name="connsiteY18" fmla="*/ 683186 h 867541"/>
                <a:gd name="connsiteX19" fmla="*/ 95864 w 1246238"/>
                <a:gd name="connsiteY19" fmla="*/ 661064 h 867541"/>
                <a:gd name="connsiteX20" fmla="*/ 0 w 1246238"/>
                <a:gd name="connsiteY20" fmla="*/ 587322 h 867541"/>
                <a:gd name="connsiteX21" fmla="*/ 58993 w 1246238"/>
                <a:gd name="connsiteY21" fmla="*/ 469335 h 867541"/>
                <a:gd name="connsiteX22" fmla="*/ 169606 w 1246238"/>
                <a:gd name="connsiteY22" fmla="*/ 454586 h 867541"/>
                <a:gd name="connsiteX23" fmla="*/ 250722 w 1246238"/>
                <a:gd name="connsiteY23" fmla="*/ 506206 h 867541"/>
                <a:gd name="connsiteX24" fmla="*/ 265471 w 1246238"/>
                <a:gd name="connsiteY24" fmla="*/ 144870 h 867541"/>
                <a:gd name="connsiteX0" fmla="*/ 265471 w 1246238"/>
                <a:gd name="connsiteY0" fmla="*/ 144870 h 867541"/>
                <a:gd name="connsiteX1" fmla="*/ 663677 w 1246238"/>
                <a:gd name="connsiteY1" fmla="*/ 144870 h 867541"/>
                <a:gd name="connsiteX2" fmla="*/ 731072 w 1246238"/>
                <a:gd name="connsiteY2" fmla="*/ 17922 h 867541"/>
                <a:gd name="connsiteX3" fmla="*/ 863247 w 1246238"/>
                <a:gd name="connsiteY3" fmla="*/ 0 h 867541"/>
                <a:gd name="connsiteX4" fmla="*/ 899651 w 1246238"/>
                <a:gd name="connsiteY4" fmla="*/ 34257 h 867541"/>
                <a:gd name="connsiteX5" fmla="*/ 980767 w 1246238"/>
                <a:gd name="connsiteY5" fmla="*/ 93251 h 867541"/>
                <a:gd name="connsiteX6" fmla="*/ 980767 w 1246238"/>
                <a:gd name="connsiteY6" fmla="*/ 144870 h 867541"/>
                <a:gd name="connsiteX7" fmla="*/ 1179871 w 1246238"/>
                <a:gd name="connsiteY7" fmla="*/ 144870 h 867541"/>
                <a:gd name="connsiteX8" fmla="*/ 1246238 w 1246238"/>
                <a:gd name="connsiteY8" fmla="*/ 417715 h 867541"/>
                <a:gd name="connsiteX9" fmla="*/ 1209367 w 1246238"/>
                <a:gd name="connsiteY9" fmla="*/ 631567 h 867541"/>
                <a:gd name="connsiteX10" fmla="*/ 1179871 w 1246238"/>
                <a:gd name="connsiteY10" fmla="*/ 823296 h 867541"/>
                <a:gd name="connsiteX11" fmla="*/ 825909 w 1246238"/>
                <a:gd name="connsiteY11" fmla="*/ 845419 h 867541"/>
                <a:gd name="connsiteX12" fmla="*/ 766916 w 1246238"/>
                <a:gd name="connsiteY12" fmla="*/ 697935 h 867541"/>
                <a:gd name="connsiteX13" fmla="*/ 604684 w 1246238"/>
                <a:gd name="connsiteY13" fmla="*/ 646315 h 867541"/>
                <a:gd name="connsiteX14" fmla="*/ 516193 w 1246238"/>
                <a:gd name="connsiteY14" fmla="*/ 712683 h 867541"/>
                <a:gd name="connsiteX15" fmla="*/ 486697 w 1246238"/>
                <a:gd name="connsiteY15" fmla="*/ 867541 h 867541"/>
                <a:gd name="connsiteX16" fmla="*/ 265471 w 1246238"/>
                <a:gd name="connsiteY16" fmla="*/ 867541 h 867541"/>
                <a:gd name="connsiteX17" fmla="*/ 272845 w 1246238"/>
                <a:gd name="connsiteY17" fmla="*/ 638941 h 867541"/>
                <a:gd name="connsiteX18" fmla="*/ 162232 w 1246238"/>
                <a:gd name="connsiteY18" fmla="*/ 683186 h 867541"/>
                <a:gd name="connsiteX19" fmla="*/ 95864 w 1246238"/>
                <a:gd name="connsiteY19" fmla="*/ 661064 h 867541"/>
                <a:gd name="connsiteX20" fmla="*/ 0 w 1246238"/>
                <a:gd name="connsiteY20" fmla="*/ 587322 h 867541"/>
                <a:gd name="connsiteX21" fmla="*/ 58993 w 1246238"/>
                <a:gd name="connsiteY21" fmla="*/ 469335 h 867541"/>
                <a:gd name="connsiteX22" fmla="*/ 169606 w 1246238"/>
                <a:gd name="connsiteY22" fmla="*/ 454586 h 867541"/>
                <a:gd name="connsiteX23" fmla="*/ 250722 w 1246238"/>
                <a:gd name="connsiteY23" fmla="*/ 506206 h 867541"/>
                <a:gd name="connsiteX24" fmla="*/ 265471 w 1246238"/>
                <a:gd name="connsiteY24" fmla="*/ 144870 h 867541"/>
                <a:gd name="connsiteX0" fmla="*/ 265471 w 1246238"/>
                <a:gd name="connsiteY0" fmla="*/ 144870 h 867541"/>
                <a:gd name="connsiteX1" fmla="*/ 663677 w 1246238"/>
                <a:gd name="connsiteY1" fmla="*/ 144870 h 867541"/>
                <a:gd name="connsiteX2" fmla="*/ 731072 w 1246238"/>
                <a:gd name="connsiteY2" fmla="*/ 17922 h 867541"/>
                <a:gd name="connsiteX3" fmla="*/ 863247 w 1246238"/>
                <a:gd name="connsiteY3" fmla="*/ 0 h 867541"/>
                <a:gd name="connsiteX4" fmla="*/ 925694 w 1246238"/>
                <a:gd name="connsiteY4" fmla="*/ 19789 h 867541"/>
                <a:gd name="connsiteX5" fmla="*/ 980767 w 1246238"/>
                <a:gd name="connsiteY5" fmla="*/ 93251 h 867541"/>
                <a:gd name="connsiteX6" fmla="*/ 980767 w 1246238"/>
                <a:gd name="connsiteY6" fmla="*/ 144870 h 867541"/>
                <a:gd name="connsiteX7" fmla="*/ 1179871 w 1246238"/>
                <a:gd name="connsiteY7" fmla="*/ 144870 h 867541"/>
                <a:gd name="connsiteX8" fmla="*/ 1246238 w 1246238"/>
                <a:gd name="connsiteY8" fmla="*/ 417715 h 867541"/>
                <a:gd name="connsiteX9" fmla="*/ 1209367 w 1246238"/>
                <a:gd name="connsiteY9" fmla="*/ 631567 h 867541"/>
                <a:gd name="connsiteX10" fmla="*/ 1179871 w 1246238"/>
                <a:gd name="connsiteY10" fmla="*/ 823296 h 867541"/>
                <a:gd name="connsiteX11" fmla="*/ 825909 w 1246238"/>
                <a:gd name="connsiteY11" fmla="*/ 845419 h 867541"/>
                <a:gd name="connsiteX12" fmla="*/ 766916 w 1246238"/>
                <a:gd name="connsiteY12" fmla="*/ 697935 h 867541"/>
                <a:gd name="connsiteX13" fmla="*/ 604684 w 1246238"/>
                <a:gd name="connsiteY13" fmla="*/ 646315 h 867541"/>
                <a:gd name="connsiteX14" fmla="*/ 516193 w 1246238"/>
                <a:gd name="connsiteY14" fmla="*/ 712683 h 867541"/>
                <a:gd name="connsiteX15" fmla="*/ 486697 w 1246238"/>
                <a:gd name="connsiteY15" fmla="*/ 867541 h 867541"/>
                <a:gd name="connsiteX16" fmla="*/ 265471 w 1246238"/>
                <a:gd name="connsiteY16" fmla="*/ 867541 h 867541"/>
                <a:gd name="connsiteX17" fmla="*/ 272845 w 1246238"/>
                <a:gd name="connsiteY17" fmla="*/ 638941 h 867541"/>
                <a:gd name="connsiteX18" fmla="*/ 162232 w 1246238"/>
                <a:gd name="connsiteY18" fmla="*/ 683186 h 867541"/>
                <a:gd name="connsiteX19" fmla="*/ 95864 w 1246238"/>
                <a:gd name="connsiteY19" fmla="*/ 661064 h 867541"/>
                <a:gd name="connsiteX20" fmla="*/ 0 w 1246238"/>
                <a:gd name="connsiteY20" fmla="*/ 587322 h 867541"/>
                <a:gd name="connsiteX21" fmla="*/ 58993 w 1246238"/>
                <a:gd name="connsiteY21" fmla="*/ 469335 h 867541"/>
                <a:gd name="connsiteX22" fmla="*/ 169606 w 1246238"/>
                <a:gd name="connsiteY22" fmla="*/ 454586 h 867541"/>
                <a:gd name="connsiteX23" fmla="*/ 250722 w 1246238"/>
                <a:gd name="connsiteY23" fmla="*/ 506206 h 867541"/>
                <a:gd name="connsiteX24" fmla="*/ 265471 w 1246238"/>
                <a:gd name="connsiteY24" fmla="*/ 144870 h 867541"/>
                <a:gd name="connsiteX0" fmla="*/ 265471 w 1246238"/>
                <a:gd name="connsiteY0" fmla="*/ 144870 h 867541"/>
                <a:gd name="connsiteX1" fmla="*/ 663677 w 1246238"/>
                <a:gd name="connsiteY1" fmla="*/ 144870 h 867541"/>
                <a:gd name="connsiteX2" fmla="*/ 707923 w 1246238"/>
                <a:gd name="connsiteY2" fmla="*/ 6348 h 867541"/>
                <a:gd name="connsiteX3" fmla="*/ 863247 w 1246238"/>
                <a:gd name="connsiteY3" fmla="*/ 0 h 867541"/>
                <a:gd name="connsiteX4" fmla="*/ 925694 w 1246238"/>
                <a:gd name="connsiteY4" fmla="*/ 19789 h 867541"/>
                <a:gd name="connsiteX5" fmla="*/ 980767 w 1246238"/>
                <a:gd name="connsiteY5" fmla="*/ 93251 h 867541"/>
                <a:gd name="connsiteX6" fmla="*/ 980767 w 1246238"/>
                <a:gd name="connsiteY6" fmla="*/ 144870 h 867541"/>
                <a:gd name="connsiteX7" fmla="*/ 1179871 w 1246238"/>
                <a:gd name="connsiteY7" fmla="*/ 144870 h 867541"/>
                <a:gd name="connsiteX8" fmla="*/ 1246238 w 1246238"/>
                <a:gd name="connsiteY8" fmla="*/ 417715 h 867541"/>
                <a:gd name="connsiteX9" fmla="*/ 1209367 w 1246238"/>
                <a:gd name="connsiteY9" fmla="*/ 631567 h 867541"/>
                <a:gd name="connsiteX10" fmla="*/ 1179871 w 1246238"/>
                <a:gd name="connsiteY10" fmla="*/ 823296 h 867541"/>
                <a:gd name="connsiteX11" fmla="*/ 825909 w 1246238"/>
                <a:gd name="connsiteY11" fmla="*/ 845419 h 867541"/>
                <a:gd name="connsiteX12" fmla="*/ 766916 w 1246238"/>
                <a:gd name="connsiteY12" fmla="*/ 697935 h 867541"/>
                <a:gd name="connsiteX13" fmla="*/ 604684 w 1246238"/>
                <a:gd name="connsiteY13" fmla="*/ 646315 h 867541"/>
                <a:gd name="connsiteX14" fmla="*/ 516193 w 1246238"/>
                <a:gd name="connsiteY14" fmla="*/ 712683 h 867541"/>
                <a:gd name="connsiteX15" fmla="*/ 486697 w 1246238"/>
                <a:gd name="connsiteY15" fmla="*/ 867541 h 867541"/>
                <a:gd name="connsiteX16" fmla="*/ 265471 w 1246238"/>
                <a:gd name="connsiteY16" fmla="*/ 867541 h 867541"/>
                <a:gd name="connsiteX17" fmla="*/ 272845 w 1246238"/>
                <a:gd name="connsiteY17" fmla="*/ 638941 h 867541"/>
                <a:gd name="connsiteX18" fmla="*/ 162232 w 1246238"/>
                <a:gd name="connsiteY18" fmla="*/ 683186 h 867541"/>
                <a:gd name="connsiteX19" fmla="*/ 95864 w 1246238"/>
                <a:gd name="connsiteY19" fmla="*/ 661064 h 867541"/>
                <a:gd name="connsiteX20" fmla="*/ 0 w 1246238"/>
                <a:gd name="connsiteY20" fmla="*/ 587322 h 867541"/>
                <a:gd name="connsiteX21" fmla="*/ 58993 w 1246238"/>
                <a:gd name="connsiteY21" fmla="*/ 469335 h 867541"/>
                <a:gd name="connsiteX22" fmla="*/ 169606 w 1246238"/>
                <a:gd name="connsiteY22" fmla="*/ 454586 h 867541"/>
                <a:gd name="connsiteX23" fmla="*/ 250722 w 1246238"/>
                <a:gd name="connsiteY23" fmla="*/ 506206 h 867541"/>
                <a:gd name="connsiteX24" fmla="*/ 265471 w 1246238"/>
                <a:gd name="connsiteY24" fmla="*/ 144870 h 867541"/>
                <a:gd name="connsiteX0" fmla="*/ 265471 w 1246238"/>
                <a:gd name="connsiteY0" fmla="*/ 147321 h 869992"/>
                <a:gd name="connsiteX1" fmla="*/ 663677 w 1246238"/>
                <a:gd name="connsiteY1" fmla="*/ 147321 h 869992"/>
                <a:gd name="connsiteX2" fmla="*/ 707923 w 1246238"/>
                <a:gd name="connsiteY2" fmla="*/ 8799 h 869992"/>
                <a:gd name="connsiteX3" fmla="*/ 863247 w 1246238"/>
                <a:gd name="connsiteY3" fmla="*/ 2451 h 869992"/>
                <a:gd name="connsiteX4" fmla="*/ 925694 w 1246238"/>
                <a:gd name="connsiteY4" fmla="*/ 22240 h 869992"/>
                <a:gd name="connsiteX5" fmla="*/ 980767 w 1246238"/>
                <a:gd name="connsiteY5" fmla="*/ 95702 h 869992"/>
                <a:gd name="connsiteX6" fmla="*/ 980767 w 1246238"/>
                <a:gd name="connsiteY6" fmla="*/ 147321 h 869992"/>
                <a:gd name="connsiteX7" fmla="*/ 1179871 w 1246238"/>
                <a:gd name="connsiteY7" fmla="*/ 147321 h 869992"/>
                <a:gd name="connsiteX8" fmla="*/ 1246238 w 1246238"/>
                <a:gd name="connsiteY8" fmla="*/ 420166 h 869992"/>
                <a:gd name="connsiteX9" fmla="*/ 1209367 w 1246238"/>
                <a:gd name="connsiteY9" fmla="*/ 634018 h 869992"/>
                <a:gd name="connsiteX10" fmla="*/ 1179871 w 1246238"/>
                <a:gd name="connsiteY10" fmla="*/ 825747 h 869992"/>
                <a:gd name="connsiteX11" fmla="*/ 825909 w 1246238"/>
                <a:gd name="connsiteY11" fmla="*/ 847870 h 869992"/>
                <a:gd name="connsiteX12" fmla="*/ 766916 w 1246238"/>
                <a:gd name="connsiteY12" fmla="*/ 700386 h 869992"/>
                <a:gd name="connsiteX13" fmla="*/ 604684 w 1246238"/>
                <a:gd name="connsiteY13" fmla="*/ 648766 h 869992"/>
                <a:gd name="connsiteX14" fmla="*/ 516193 w 1246238"/>
                <a:gd name="connsiteY14" fmla="*/ 715134 h 869992"/>
                <a:gd name="connsiteX15" fmla="*/ 486697 w 1246238"/>
                <a:gd name="connsiteY15" fmla="*/ 869992 h 869992"/>
                <a:gd name="connsiteX16" fmla="*/ 265471 w 1246238"/>
                <a:gd name="connsiteY16" fmla="*/ 869992 h 869992"/>
                <a:gd name="connsiteX17" fmla="*/ 272845 w 1246238"/>
                <a:gd name="connsiteY17" fmla="*/ 641392 h 869992"/>
                <a:gd name="connsiteX18" fmla="*/ 162232 w 1246238"/>
                <a:gd name="connsiteY18" fmla="*/ 685637 h 869992"/>
                <a:gd name="connsiteX19" fmla="*/ 95864 w 1246238"/>
                <a:gd name="connsiteY19" fmla="*/ 663515 h 869992"/>
                <a:gd name="connsiteX20" fmla="*/ 0 w 1246238"/>
                <a:gd name="connsiteY20" fmla="*/ 589773 h 869992"/>
                <a:gd name="connsiteX21" fmla="*/ 58993 w 1246238"/>
                <a:gd name="connsiteY21" fmla="*/ 471786 h 869992"/>
                <a:gd name="connsiteX22" fmla="*/ 169606 w 1246238"/>
                <a:gd name="connsiteY22" fmla="*/ 457037 h 869992"/>
                <a:gd name="connsiteX23" fmla="*/ 250722 w 1246238"/>
                <a:gd name="connsiteY23" fmla="*/ 508657 h 869992"/>
                <a:gd name="connsiteX24" fmla="*/ 265471 w 1246238"/>
                <a:gd name="connsiteY24" fmla="*/ 147321 h 869992"/>
                <a:gd name="connsiteX0" fmla="*/ 265471 w 1246238"/>
                <a:gd name="connsiteY0" fmla="*/ 153551 h 876222"/>
                <a:gd name="connsiteX1" fmla="*/ 663677 w 1246238"/>
                <a:gd name="connsiteY1" fmla="*/ 153551 h 876222"/>
                <a:gd name="connsiteX2" fmla="*/ 707923 w 1246238"/>
                <a:gd name="connsiteY2" fmla="*/ 15029 h 876222"/>
                <a:gd name="connsiteX3" fmla="*/ 854566 w 1246238"/>
                <a:gd name="connsiteY3" fmla="*/ 0 h 876222"/>
                <a:gd name="connsiteX4" fmla="*/ 925694 w 1246238"/>
                <a:gd name="connsiteY4" fmla="*/ 28470 h 876222"/>
                <a:gd name="connsiteX5" fmla="*/ 980767 w 1246238"/>
                <a:gd name="connsiteY5" fmla="*/ 101932 h 876222"/>
                <a:gd name="connsiteX6" fmla="*/ 980767 w 1246238"/>
                <a:gd name="connsiteY6" fmla="*/ 153551 h 876222"/>
                <a:gd name="connsiteX7" fmla="*/ 1179871 w 1246238"/>
                <a:gd name="connsiteY7" fmla="*/ 153551 h 876222"/>
                <a:gd name="connsiteX8" fmla="*/ 1246238 w 1246238"/>
                <a:gd name="connsiteY8" fmla="*/ 426396 h 876222"/>
                <a:gd name="connsiteX9" fmla="*/ 1209367 w 1246238"/>
                <a:gd name="connsiteY9" fmla="*/ 640248 h 876222"/>
                <a:gd name="connsiteX10" fmla="*/ 1179871 w 1246238"/>
                <a:gd name="connsiteY10" fmla="*/ 831977 h 876222"/>
                <a:gd name="connsiteX11" fmla="*/ 825909 w 1246238"/>
                <a:gd name="connsiteY11" fmla="*/ 854100 h 876222"/>
                <a:gd name="connsiteX12" fmla="*/ 766916 w 1246238"/>
                <a:gd name="connsiteY12" fmla="*/ 706616 h 876222"/>
                <a:gd name="connsiteX13" fmla="*/ 604684 w 1246238"/>
                <a:gd name="connsiteY13" fmla="*/ 654996 h 876222"/>
                <a:gd name="connsiteX14" fmla="*/ 516193 w 1246238"/>
                <a:gd name="connsiteY14" fmla="*/ 721364 h 876222"/>
                <a:gd name="connsiteX15" fmla="*/ 486697 w 1246238"/>
                <a:gd name="connsiteY15" fmla="*/ 876222 h 876222"/>
                <a:gd name="connsiteX16" fmla="*/ 265471 w 1246238"/>
                <a:gd name="connsiteY16" fmla="*/ 876222 h 876222"/>
                <a:gd name="connsiteX17" fmla="*/ 272845 w 1246238"/>
                <a:gd name="connsiteY17" fmla="*/ 647622 h 876222"/>
                <a:gd name="connsiteX18" fmla="*/ 162232 w 1246238"/>
                <a:gd name="connsiteY18" fmla="*/ 691867 h 876222"/>
                <a:gd name="connsiteX19" fmla="*/ 95864 w 1246238"/>
                <a:gd name="connsiteY19" fmla="*/ 669745 h 876222"/>
                <a:gd name="connsiteX20" fmla="*/ 0 w 1246238"/>
                <a:gd name="connsiteY20" fmla="*/ 596003 h 876222"/>
                <a:gd name="connsiteX21" fmla="*/ 58993 w 1246238"/>
                <a:gd name="connsiteY21" fmla="*/ 478016 h 876222"/>
                <a:gd name="connsiteX22" fmla="*/ 169606 w 1246238"/>
                <a:gd name="connsiteY22" fmla="*/ 463267 h 876222"/>
                <a:gd name="connsiteX23" fmla="*/ 250722 w 1246238"/>
                <a:gd name="connsiteY23" fmla="*/ 514887 h 876222"/>
                <a:gd name="connsiteX24" fmla="*/ 265471 w 1246238"/>
                <a:gd name="connsiteY24" fmla="*/ 153551 h 876222"/>
                <a:gd name="connsiteX0" fmla="*/ 265471 w 1246238"/>
                <a:gd name="connsiteY0" fmla="*/ 153551 h 876222"/>
                <a:gd name="connsiteX1" fmla="*/ 663677 w 1246238"/>
                <a:gd name="connsiteY1" fmla="*/ 153551 h 876222"/>
                <a:gd name="connsiteX2" fmla="*/ 707923 w 1246238"/>
                <a:gd name="connsiteY2" fmla="*/ 15029 h 876222"/>
                <a:gd name="connsiteX3" fmla="*/ 854566 w 1246238"/>
                <a:gd name="connsiteY3" fmla="*/ 0 h 876222"/>
                <a:gd name="connsiteX4" fmla="*/ 925694 w 1246238"/>
                <a:gd name="connsiteY4" fmla="*/ 28470 h 876222"/>
                <a:gd name="connsiteX5" fmla="*/ 970297 w 1246238"/>
                <a:gd name="connsiteY5" fmla="*/ 60106 h 876222"/>
                <a:gd name="connsiteX6" fmla="*/ 980767 w 1246238"/>
                <a:gd name="connsiteY6" fmla="*/ 101932 h 876222"/>
                <a:gd name="connsiteX7" fmla="*/ 980767 w 1246238"/>
                <a:gd name="connsiteY7" fmla="*/ 153551 h 876222"/>
                <a:gd name="connsiteX8" fmla="*/ 1179871 w 1246238"/>
                <a:gd name="connsiteY8" fmla="*/ 153551 h 876222"/>
                <a:gd name="connsiteX9" fmla="*/ 1246238 w 1246238"/>
                <a:gd name="connsiteY9" fmla="*/ 426396 h 876222"/>
                <a:gd name="connsiteX10" fmla="*/ 1209367 w 1246238"/>
                <a:gd name="connsiteY10" fmla="*/ 640248 h 876222"/>
                <a:gd name="connsiteX11" fmla="*/ 1179871 w 1246238"/>
                <a:gd name="connsiteY11" fmla="*/ 831977 h 876222"/>
                <a:gd name="connsiteX12" fmla="*/ 825909 w 1246238"/>
                <a:gd name="connsiteY12" fmla="*/ 854100 h 876222"/>
                <a:gd name="connsiteX13" fmla="*/ 766916 w 1246238"/>
                <a:gd name="connsiteY13" fmla="*/ 706616 h 876222"/>
                <a:gd name="connsiteX14" fmla="*/ 604684 w 1246238"/>
                <a:gd name="connsiteY14" fmla="*/ 654996 h 876222"/>
                <a:gd name="connsiteX15" fmla="*/ 516193 w 1246238"/>
                <a:gd name="connsiteY15" fmla="*/ 721364 h 876222"/>
                <a:gd name="connsiteX16" fmla="*/ 486697 w 1246238"/>
                <a:gd name="connsiteY16" fmla="*/ 876222 h 876222"/>
                <a:gd name="connsiteX17" fmla="*/ 265471 w 1246238"/>
                <a:gd name="connsiteY17" fmla="*/ 876222 h 876222"/>
                <a:gd name="connsiteX18" fmla="*/ 272845 w 1246238"/>
                <a:gd name="connsiteY18" fmla="*/ 647622 h 876222"/>
                <a:gd name="connsiteX19" fmla="*/ 162232 w 1246238"/>
                <a:gd name="connsiteY19" fmla="*/ 691867 h 876222"/>
                <a:gd name="connsiteX20" fmla="*/ 95864 w 1246238"/>
                <a:gd name="connsiteY20" fmla="*/ 669745 h 876222"/>
                <a:gd name="connsiteX21" fmla="*/ 0 w 1246238"/>
                <a:gd name="connsiteY21" fmla="*/ 596003 h 876222"/>
                <a:gd name="connsiteX22" fmla="*/ 58993 w 1246238"/>
                <a:gd name="connsiteY22" fmla="*/ 478016 h 876222"/>
                <a:gd name="connsiteX23" fmla="*/ 169606 w 1246238"/>
                <a:gd name="connsiteY23" fmla="*/ 463267 h 876222"/>
                <a:gd name="connsiteX24" fmla="*/ 250722 w 1246238"/>
                <a:gd name="connsiteY24" fmla="*/ 514887 h 876222"/>
                <a:gd name="connsiteX25" fmla="*/ 265471 w 1246238"/>
                <a:gd name="connsiteY25" fmla="*/ 153551 h 876222"/>
                <a:gd name="connsiteX0" fmla="*/ 265471 w 1246238"/>
                <a:gd name="connsiteY0" fmla="*/ 153551 h 876222"/>
                <a:gd name="connsiteX1" fmla="*/ 663677 w 1246238"/>
                <a:gd name="connsiteY1" fmla="*/ 153551 h 876222"/>
                <a:gd name="connsiteX2" fmla="*/ 663568 w 1246238"/>
                <a:gd name="connsiteY2" fmla="*/ 91936 h 876222"/>
                <a:gd name="connsiteX3" fmla="*/ 707923 w 1246238"/>
                <a:gd name="connsiteY3" fmla="*/ 15029 h 876222"/>
                <a:gd name="connsiteX4" fmla="*/ 854566 w 1246238"/>
                <a:gd name="connsiteY4" fmla="*/ 0 h 876222"/>
                <a:gd name="connsiteX5" fmla="*/ 925694 w 1246238"/>
                <a:gd name="connsiteY5" fmla="*/ 28470 h 876222"/>
                <a:gd name="connsiteX6" fmla="*/ 970297 w 1246238"/>
                <a:gd name="connsiteY6" fmla="*/ 60106 h 876222"/>
                <a:gd name="connsiteX7" fmla="*/ 980767 w 1246238"/>
                <a:gd name="connsiteY7" fmla="*/ 101932 h 876222"/>
                <a:gd name="connsiteX8" fmla="*/ 980767 w 1246238"/>
                <a:gd name="connsiteY8" fmla="*/ 153551 h 876222"/>
                <a:gd name="connsiteX9" fmla="*/ 1179871 w 1246238"/>
                <a:gd name="connsiteY9" fmla="*/ 153551 h 876222"/>
                <a:gd name="connsiteX10" fmla="*/ 1246238 w 1246238"/>
                <a:gd name="connsiteY10" fmla="*/ 426396 h 876222"/>
                <a:gd name="connsiteX11" fmla="*/ 1209367 w 1246238"/>
                <a:gd name="connsiteY11" fmla="*/ 640248 h 876222"/>
                <a:gd name="connsiteX12" fmla="*/ 1179871 w 1246238"/>
                <a:gd name="connsiteY12" fmla="*/ 831977 h 876222"/>
                <a:gd name="connsiteX13" fmla="*/ 825909 w 1246238"/>
                <a:gd name="connsiteY13" fmla="*/ 854100 h 876222"/>
                <a:gd name="connsiteX14" fmla="*/ 766916 w 1246238"/>
                <a:gd name="connsiteY14" fmla="*/ 706616 h 876222"/>
                <a:gd name="connsiteX15" fmla="*/ 604684 w 1246238"/>
                <a:gd name="connsiteY15" fmla="*/ 654996 h 876222"/>
                <a:gd name="connsiteX16" fmla="*/ 516193 w 1246238"/>
                <a:gd name="connsiteY16" fmla="*/ 721364 h 876222"/>
                <a:gd name="connsiteX17" fmla="*/ 486697 w 1246238"/>
                <a:gd name="connsiteY17" fmla="*/ 876222 h 876222"/>
                <a:gd name="connsiteX18" fmla="*/ 265471 w 1246238"/>
                <a:gd name="connsiteY18" fmla="*/ 876222 h 876222"/>
                <a:gd name="connsiteX19" fmla="*/ 272845 w 1246238"/>
                <a:gd name="connsiteY19" fmla="*/ 647622 h 876222"/>
                <a:gd name="connsiteX20" fmla="*/ 162232 w 1246238"/>
                <a:gd name="connsiteY20" fmla="*/ 691867 h 876222"/>
                <a:gd name="connsiteX21" fmla="*/ 95864 w 1246238"/>
                <a:gd name="connsiteY21" fmla="*/ 669745 h 876222"/>
                <a:gd name="connsiteX22" fmla="*/ 0 w 1246238"/>
                <a:gd name="connsiteY22" fmla="*/ 596003 h 876222"/>
                <a:gd name="connsiteX23" fmla="*/ 58993 w 1246238"/>
                <a:gd name="connsiteY23" fmla="*/ 478016 h 876222"/>
                <a:gd name="connsiteX24" fmla="*/ 169606 w 1246238"/>
                <a:gd name="connsiteY24" fmla="*/ 463267 h 876222"/>
                <a:gd name="connsiteX25" fmla="*/ 250722 w 1246238"/>
                <a:gd name="connsiteY25" fmla="*/ 514887 h 876222"/>
                <a:gd name="connsiteX26" fmla="*/ 265471 w 1246238"/>
                <a:gd name="connsiteY26" fmla="*/ 153551 h 876222"/>
                <a:gd name="connsiteX0" fmla="*/ 265471 w 1246238"/>
                <a:gd name="connsiteY0" fmla="*/ 153551 h 876222"/>
                <a:gd name="connsiteX1" fmla="*/ 663677 w 1246238"/>
                <a:gd name="connsiteY1" fmla="*/ 153551 h 876222"/>
                <a:gd name="connsiteX2" fmla="*/ 663568 w 1246238"/>
                <a:gd name="connsiteY2" fmla="*/ 91936 h 876222"/>
                <a:gd name="connsiteX3" fmla="*/ 707923 w 1246238"/>
                <a:gd name="connsiteY3" fmla="*/ 15029 h 876222"/>
                <a:gd name="connsiteX4" fmla="*/ 854566 w 1246238"/>
                <a:gd name="connsiteY4" fmla="*/ 0 h 876222"/>
                <a:gd name="connsiteX5" fmla="*/ 925694 w 1246238"/>
                <a:gd name="connsiteY5" fmla="*/ 28470 h 876222"/>
                <a:gd name="connsiteX6" fmla="*/ 970297 w 1246238"/>
                <a:gd name="connsiteY6" fmla="*/ 60106 h 876222"/>
                <a:gd name="connsiteX7" fmla="*/ 980767 w 1246238"/>
                <a:gd name="connsiteY7" fmla="*/ 101932 h 876222"/>
                <a:gd name="connsiteX8" fmla="*/ 980767 w 1246238"/>
                <a:gd name="connsiteY8" fmla="*/ 153551 h 876222"/>
                <a:gd name="connsiteX9" fmla="*/ 1179871 w 1246238"/>
                <a:gd name="connsiteY9" fmla="*/ 153551 h 876222"/>
                <a:gd name="connsiteX10" fmla="*/ 1246238 w 1246238"/>
                <a:gd name="connsiteY10" fmla="*/ 426396 h 876222"/>
                <a:gd name="connsiteX11" fmla="*/ 1209367 w 1246238"/>
                <a:gd name="connsiteY11" fmla="*/ 640248 h 876222"/>
                <a:gd name="connsiteX12" fmla="*/ 1179871 w 1246238"/>
                <a:gd name="connsiteY12" fmla="*/ 831977 h 876222"/>
                <a:gd name="connsiteX13" fmla="*/ 825909 w 1246238"/>
                <a:gd name="connsiteY13" fmla="*/ 854100 h 876222"/>
                <a:gd name="connsiteX14" fmla="*/ 795853 w 1246238"/>
                <a:gd name="connsiteY14" fmla="*/ 663211 h 876222"/>
                <a:gd name="connsiteX15" fmla="*/ 604684 w 1246238"/>
                <a:gd name="connsiteY15" fmla="*/ 654996 h 876222"/>
                <a:gd name="connsiteX16" fmla="*/ 516193 w 1246238"/>
                <a:gd name="connsiteY16" fmla="*/ 721364 h 876222"/>
                <a:gd name="connsiteX17" fmla="*/ 486697 w 1246238"/>
                <a:gd name="connsiteY17" fmla="*/ 876222 h 876222"/>
                <a:gd name="connsiteX18" fmla="*/ 265471 w 1246238"/>
                <a:gd name="connsiteY18" fmla="*/ 876222 h 876222"/>
                <a:gd name="connsiteX19" fmla="*/ 272845 w 1246238"/>
                <a:gd name="connsiteY19" fmla="*/ 647622 h 876222"/>
                <a:gd name="connsiteX20" fmla="*/ 162232 w 1246238"/>
                <a:gd name="connsiteY20" fmla="*/ 691867 h 876222"/>
                <a:gd name="connsiteX21" fmla="*/ 95864 w 1246238"/>
                <a:gd name="connsiteY21" fmla="*/ 669745 h 876222"/>
                <a:gd name="connsiteX22" fmla="*/ 0 w 1246238"/>
                <a:gd name="connsiteY22" fmla="*/ 596003 h 876222"/>
                <a:gd name="connsiteX23" fmla="*/ 58993 w 1246238"/>
                <a:gd name="connsiteY23" fmla="*/ 478016 h 876222"/>
                <a:gd name="connsiteX24" fmla="*/ 169606 w 1246238"/>
                <a:gd name="connsiteY24" fmla="*/ 463267 h 876222"/>
                <a:gd name="connsiteX25" fmla="*/ 250722 w 1246238"/>
                <a:gd name="connsiteY25" fmla="*/ 514887 h 876222"/>
                <a:gd name="connsiteX26" fmla="*/ 265471 w 1246238"/>
                <a:gd name="connsiteY26" fmla="*/ 153551 h 876222"/>
                <a:gd name="connsiteX0" fmla="*/ 265471 w 1246238"/>
                <a:gd name="connsiteY0" fmla="*/ 153551 h 876222"/>
                <a:gd name="connsiteX1" fmla="*/ 663677 w 1246238"/>
                <a:gd name="connsiteY1" fmla="*/ 153551 h 876222"/>
                <a:gd name="connsiteX2" fmla="*/ 663568 w 1246238"/>
                <a:gd name="connsiteY2" fmla="*/ 91936 h 876222"/>
                <a:gd name="connsiteX3" fmla="*/ 707923 w 1246238"/>
                <a:gd name="connsiteY3" fmla="*/ 15029 h 876222"/>
                <a:gd name="connsiteX4" fmla="*/ 854566 w 1246238"/>
                <a:gd name="connsiteY4" fmla="*/ 0 h 876222"/>
                <a:gd name="connsiteX5" fmla="*/ 925694 w 1246238"/>
                <a:gd name="connsiteY5" fmla="*/ 28470 h 876222"/>
                <a:gd name="connsiteX6" fmla="*/ 970297 w 1246238"/>
                <a:gd name="connsiteY6" fmla="*/ 60106 h 876222"/>
                <a:gd name="connsiteX7" fmla="*/ 980767 w 1246238"/>
                <a:gd name="connsiteY7" fmla="*/ 101932 h 876222"/>
                <a:gd name="connsiteX8" fmla="*/ 980767 w 1246238"/>
                <a:gd name="connsiteY8" fmla="*/ 153551 h 876222"/>
                <a:gd name="connsiteX9" fmla="*/ 1179871 w 1246238"/>
                <a:gd name="connsiteY9" fmla="*/ 153551 h 876222"/>
                <a:gd name="connsiteX10" fmla="*/ 1246238 w 1246238"/>
                <a:gd name="connsiteY10" fmla="*/ 426396 h 876222"/>
                <a:gd name="connsiteX11" fmla="*/ 1209367 w 1246238"/>
                <a:gd name="connsiteY11" fmla="*/ 640248 h 876222"/>
                <a:gd name="connsiteX12" fmla="*/ 1179871 w 1246238"/>
                <a:gd name="connsiteY12" fmla="*/ 831977 h 876222"/>
                <a:gd name="connsiteX13" fmla="*/ 825909 w 1246238"/>
                <a:gd name="connsiteY13" fmla="*/ 854100 h 876222"/>
                <a:gd name="connsiteX14" fmla="*/ 795853 w 1246238"/>
                <a:gd name="connsiteY14" fmla="*/ 663211 h 876222"/>
                <a:gd name="connsiteX15" fmla="*/ 604684 w 1246238"/>
                <a:gd name="connsiteY15" fmla="*/ 654996 h 876222"/>
                <a:gd name="connsiteX16" fmla="*/ 516193 w 1246238"/>
                <a:gd name="connsiteY16" fmla="*/ 721364 h 876222"/>
                <a:gd name="connsiteX17" fmla="*/ 486697 w 1246238"/>
                <a:gd name="connsiteY17" fmla="*/ 876222 h 876222"/>
                <a:gd name="connsiteX18" fmla="*/ 265471 w 1246238"/>
                <a:gd name="connsiteY18" fmla="*/ 876222 h 876222"/>
                <a:gd name="connsiteX19" fmla="*/ 272845 w 1246238"/>
                <a:gd name="connsiteY19" fmla="*/ 647622 h 876222"/>
                <a:gd name="connsiteX20" fmla="*/ 162232 w 1246238"/>
                <a:gd name="connsiteY20" fmla="*/ 691867 h 876222"/>
                <a:gd name="connsiteX21" fmla="*/ 95864 w 1246238"/>
                <a:gd name="connsiteY21" fmla="*/ 669745 h 876222"/>
                <a:gd name="connsiteX22" fmla="*/ 0 w 1246238"/>
                <a:gd name="connsiteY22" fmla="*/ 596003 h 876222"/>
                <a:gd name="connsiteX23" fmla="*/ 58993 w 1246238"/>
                <a:gd name="connsiteY23" fmla="*/ 478016 h 876222"/>
                <a:gd name="connsiteX24" fmla="*/ 169606 w 1246238"/>
                <a:gd name="connsiteY24" fmla="*/ 463267 h 876222"/>
                <a:gd name="connsiteX25" fmla="*/ 250722 w 1246238"/>
                <a:gd name="connsiteY25" fmla="*/ 514887 h 876222"/>
                <a:gd name="connsiteX26" fmla="*/ 265471 w 1246238"/>
                <a:gd name="connsiteY26" fmla="*/ 153551 h 876222"/>
                <a:gd name="connsiteX0" fmla="*/ 265471 w 1246238"/>
                <a:gd name="connsiteY0" fmla="*/ 153551 h 876222"/>
                <a:gd name="connsiteX1" fmla="*/ 663677 w 1246238"/>
                <a:gd name="connsiteY1" fmla="*/ 153551 h 876222"/>
                <a:gd name="connsiteX2" fmla="*/ 663568 w 1246238"/>
                <a:gd name="connsiteY2" fmla="*/ 91936 h 876222"/>
                <a:gd name="connsiteX3" fmla="*/ 707923 w 1246238"/>
                <a:gd name="connsiteY3" fmla="*/ 15029 h 876222"/>
                <a:gd name="connsiteX4" fmla="*/ 854566 w 1246238"/>
                <a:gd name="connsiteY4" fmla="*/ 0 h 876222"/>
                <a:gd name="connsiteX5" fmla="*/ 925694 w 1246238"/>
                <a:gd name="connsiteY5" fmla="*/ 28470 h 876222"/>
                <a:gd name="connsiteX6" fmla="*/ 970297 w 1246238"/>
                <a:gd name="connsiteY6" fmla="*/ 60106 h 876222"/>
                <a:gd name="connsiteX7" fmla="*/ 980767 w 1246238"/>
                <a:gd name="connsiteY7" fmla="*/ 101932 h 876222"/>
                <a:gd name="connsiteX8" fmla="*/ 980767 w 1246238"/>
                <a:gd name="connsiteY8" fmla="*/ 153551 h 876222"/>
                <a:gd name="connsiteX9" fmla="*/ 1179871 w 1246238"/>
                <a:gd name="connsiteY9" fmla="*/ 153551 h 876222"/>
                <a:gd name="connsiteX10" fmla="*/ 1246238 w 1246238"/>
                <a:gd name="connsiteY10" fmla="*/ 426396 h 876222"/>
                <a:gd name="connsiteX11" fmla="*/ 1209367 w 1246238"/>
                <a:gd name="connsiteY11" fmla="*/ 640248 h 876222"/>
                <a:gd name="connsiteX12" fmla="*/ 1179871 w 1246238"/>
                <a:gd name="connsiteY12" fmla="*/ 831977 h 876222"/>
                <a:gd name="connsiteX13" fmla="*/ 849058 w 1246238"/>
                <a:gd name="connsiteY13" fmla="*/ 848313 h 876222"/>
                <a:gd name="connsiteX14" fmla="*/ 795853 w 1246238"/>
                <a:gd name="connsiteY14" fmla="*/ 663211 h 876222"/>
                <a:gd name="connsiteX15" fmla="*/ 604684 w 1246238"/>
                <a:gd name="connsiteY15" fmla="*/ 654996 h 876222"/>
                <a:gd name="connsiteX16" fmla="*/ 516193 w 1246238"/>
                <a:gd name="connsiteY16" fmla="*/ 721364 h 876222"/>
                <a:gd name="connsiteX17" fmla="*/ 486697 w 1246238"/>
                <a:gd name="connsiteY17" fmla="*/ 876222 h 876222"/>
                <a:gd name="connsiteX18" fmla="*/ 265471 w 1246238"/>
                <a:gd name="connsiteY18" fmla="*/ 876222 h 876222"/>
                <a:gd name="connsiteX19" fmla="*/ 272845 w 1246238"/>
                <a:gd name="connsiteY19" fmla="*/ 647622 h 876222"/>
                <a:gd name="connsiteX20" fmla="*/ 162232 w 1246238"/>
                <a:gd name="connsiteY20" fmla="*/ 691867 h 876222"/>
                <a:gd name="connsiteX21" fmla="*/ 95864 w 1246238"/>
                <a:gd name="connsiteY21" fmla="*/ 669745 h 876222"/>
                <a:gd name="connsiteX22" fmla="*/ 0 w 1246238"/>
                <a:gd name="connsiteY22" fmla="*/ 596003 h 876222"/>
                <a:gd name="connsiteX23" fmla="*/ 58993 w 1246238"/>
                <a:gd name="connsiteY23" fmla="*/ 478016 h 876222"/>
                <a:gd name="connsiteX24" fmla="*/ 169606 w 1246238"/>
                <a:gd name="connsiteY24" fmla="*/ 463267 h 876222"/>
                <a:gd name="connsiteX25" fmla="*/ 250722 w 1246238"/>
                <a:gd name="connsiteY25" fmla="*/ 514887 h 876222"/>
                <a:gd name="connsiteX26" fmla="*/ 265471 w 1246238"/>
                <a:gd name="connsiteY26" fmla="*/ 153551 h 876222"/>
                <a:gd name="connsiteX0" fmla="*/ 265471 w 1246238"/>
                <a:gd name="connsiteY0" fmla="*/ 153551 h 876222"/>
                <a:gd name="connsiteX1" fmla="*/ 663677 w 1246238"/>
                <a:gd name="connsiteY1" fmla="*/ 153551 h 876222"/>
                <a:gd name="connsiteX2" fmla="*/ 663568 w 1246238"/>
                <a:gd name="connsiteY2" fmla="*/ 91936 h 876222"/>
                <a:gd name="connsiteX3" fmla="*/ 707923 w 1246238"/>
                <a:gd name="connsiteY3" fmla="*/ 15029 h 876222"/>
                <a:gd name="connsiteX4" fmla="*/ 854566 w 1246238"/>
                <a:gd name="connsiteY4" fmla="*/ 0 h 876222"/>
                <a:gd name="connsiteX5" fmla="*/ 925694 w 1246238"/>
                <a:gd name="connsiteY5" fmla="*/ 28470 h 876222"/>
                <a:gd name="connsiteX6" fmla="*/ 970297 w 1246238"/>
                <a:gd name="connsiteY6" fmla="*/ 60106 h 876222"/>
                <a:gd name="connsiteX7" fmla="*/ 980767 w 1246238"/>
                <a:gd name="connsiteY7" fmla="*/ 101932 h 876222"/>
                <a:gd name="connsiteX8" fmla="*/ 980767 w 1246238"/>
                <a:gd name="connsiteY8" fmla="*/ 153551 h 876222"/>
                <a:gd name="connsiteX9" fmla="*/ 1179871 w 1246238"/>
                <a:gd name="connsiteY9" fmla="*/ 153551 h 876222"/>
                <a:gd name="connsiteX10" fmla="*/ 1246238 w 1246238"/>
                <a:gd name="connsiteY10" fmla="*/ 426396 h 876222"/>
                <a:gd name="connsiteX11" fmla="*/ 1209367 w 1246238"/>
                <a:gd name="connsiteY11" fmla="*/ 640248 h 876222"/>
                <a:gd name="connsiteX12" fmla="*/ 1179871 w 1246238"/>
                <a:gd name="connsiteY12" fmla="*/ 831977 h 876222"/>
                <a:gd name="connsiteX13" fmla="*/ 849058 w 1246238"/>
                <a:gd name="connsiteY13" fmla="*/ 848313 h 876222"/>
                <a:gd name="connsiteX14" fmla="*/ 795853 w 1246238"/>
                <a:gd name="connsiteY14" fmla="*/ 663211 h 876222"/>
                <a:gd name="connsiteX15" fmla="*/ 689611 w 1246238"/>
                <a:gd name="connsiteY15" fmla="*/ 641734 h 876222"/>
                <a:gd name="connsiteX16" fmla="*/ 604684 w 1246238"/>
                <a:gd name="connsiteY16" fmla="*/ 654996 h 876222"/>
                <a:gd name="connsiteX17" fmla="*/ 516193 w 1246238"/>
                <a:gd name="connsiteY17" fmla="*/ 721364 h 876222"/>
                <a:gd name="connsiteX18" fmla="*/ 486697 w 1246238"/>
                <a:gd name="connsiteY18" fmla="*/ 876222 h 876222"/>
                <a:gd name="connsiteX19" fmla="*/ 265471 w 1246238"/>
                <a:gd name="connsiteY19" fmla="*/ 876222 h 876222"/>
                <a:gd name="connsiteX20" fmla="*/ 272845 w 1246238"/>
                <a:gd name="connsiteY20" fmla="*/ 647622 h 876222"/>
                <a:gd name="connsiteX21" fmla="*/ 162232 w 1246238"/>
                <a:gd name="connsiteY21" fmla="*/ 691867 h 876222"/>
                <a:gd name="connsiteX22" fmla="*/ 95864 w 1246238"/>
                <a:gd name="connsiteY22" fmla="*/ 669745 h 876222"/>
                <a:gd name="connsiteX23" fmla="*/ 0 w 1246238"/>
                <a:gd name="connsiteY23" fmla="*/ 596003 h 876222"/>
                <a:gd name="connsiteX24" fmla="*/ 58993 w 1246238"/>
                <a:gd name="connsiteY24" fmla="*/ 478016 h 876222"/>
                <a:gd name="connsiteX25" fmla="*/ 169606 w 1246238"/>
                <a:gd name="connsiteY25" fmla="*/ 463267 h 876222"/>
                <a:gd name="connsiteX26" fmla="*/ 250722 w 1246238"/>
                <a:gd name="connsiteY26" fmla="*/ 514887 h 876222"/>
                <a:gd name="connsiteX27" fmla="*/ 265471 w 1246238"/>
                <a:gd name="connsiteY27" fmla="*/ 153551 h 876222"/>
                <a:gd name="connsiteX0" fmla="*/ 265471 w 1246238"/>
                <a:gd name="connsiteY0" fmla="*/ 153551 h 876222"/>
                <a:gd name="connsiteX1" fmla="*/ 663677 w 1246238"/>
                <a:gd name="connsiteY1" fmla="*/ 153551 h 876222"/>
                <a:gd name="connsiteX2" fmla="*/ 663568 w 1246238"/>
                <a:gd name="connsiteY2" fmla="*/ 91936 h 876222"/>
                <a:gd name="connsiteX3" fmla="*/ 707923 w 1246238"/>
                <a:gd name="connsiteY3" fmla="*/ 15029 h 876222"/>
                <a:gd name="connsiteX4" fmla="*/ 854566 w 1246238"/>
                <a:gd name="connsiteY4" fmla="*/ 0 h 876222"/>
                <a:gd name="connsiteX5" fmla="*/ 925694 w 1246238"/>
                <a:gd name="connsiteY5" fmla="*/ 28470 h 876222"/>
                <a:gd name="connsiteX6" fmla="*/ 970297 w 1246238"/>
                <a:gd name="connsiteY6" fmla="*/ 60106 h 876222"/>
                <a:gd name="connsiteX7" fmla="*/ 980767 w 1246238"/>
                <a:gd name="connsiteY7" fmla="*/ 101932 h 876222"/>
                <a:gd name="connsiteX8" fmla="*/ 980767 w 1246238"/>
                <a:gd name="connsiteY8" fmla="*/ 153551 h 876222"/>
                <a:gd name="connsiteX9" fmla="*/ 1179871 w 1246238"/>
                <a:gd name="connsiteY9" fmla="*/ 153551 h 876222"/>
                <a:gd name="connsiteX10" fmla="*/ 1246238 w 1246238"/>
                <a:gd name="connsiteY10" fmla="*/ 426396 h 876222"/>
                <a:gd name="connsiteX11" fmla="*/ 1209367 w 1246238"/>
                <a:gd name="connsiteY11" fmla="*/ 640248 h 876222"/>
                <a:gd name="connsiteX12" fmla="*/ 1179871 w 1246238"/>
                <a:gd name="connsiteY12" fmla="*/ 831977 h 876222"/>
                <a:gd name="connsiteX13" fmla="*/ 849058 w 1246238"/>
                <a:gd name="connsiteY13" fmla="*/ 848313 h 876222"/>
                <a:gd name="connsiteX14" fmla="*/ 795853 w 1246238"/>
                <a:gd name="connsiteY14" fmla="*/ 663211 h 876222"/>
                <a:gd name="connsiteX15" fmla="*/ 689611 w 1246238"/>
                <a:gd name="connsiteY15" fmla="*/ 641734 h 876222"/>
                <a:gd name="connsiteX16" fmla="*/ 604684 w 1246238"/>
                <a:gd name="connsiteY16" fmla="*/ 654996 h 876222"/>
                <a:gd name="connsiteX17" fmla="*/ 527767 w 1246238"/>
                <a:gd name="connsiteY17" fmla="*/ 721364 h 876222"/>
                <a:gd name="connsiteX18" fmla="*/ 486697 w 1246238"/>
                <a:gd name="connsiteY18" fmla="*/ 876222 h 876222"/>
                <a:gd name="connsiteX19" fmla="*/ 265471 w 1246238"/>
                <a:gd name="connsiteY19" fmla="*/ 876222 h 876222"/>
                <a:gd name="connsiteX20" fmla="*/ 272845 w 1246238"/>
                <a:gd name="connsiteY20" fmla="*/ 647622 h 876222"/>
                <a:gd name="connsiteX21" fmla="*/ 162232 w 1246238"/>
                <a:gd name="connsiteY21" fmla="*/ 691867 h 876222"/>
                <a:gd name="connsiteX22" fmla="*/ 95864 w 1246238"/>
                <a:gd name="connsiteY22" fmla="*/ 669745 h 876222"/>
                <a:gd name="connsiteX23" fmla="*/ 0 w 1246238"/>
                <a:gd name="connsiteY23" fmla="*/ 596003 h 876222"/>
                <a:gd name="connsiteX24" fmla="*/ 58993 w 1246238"/>
                <a:gd name="connsiteY24" fmla="*/ 478016 h 876222"/>
                <a:gd name="connsiteX25" fmla="*/ 169606 w 1246238"/>
                <a:gd name="connsiteY25" fmla="*/ 463267 h 876222"/>
                <a:gd name="connsiteX26" fmla="*/ 250722 w 1246238"/>
                <a:gd name="connsiteY26" fmla="*/ 514887 h 876222"/>
                <a:gd name="connsiteX27" fmla="*/ 265471 w 1246238"/>
                <a:gd name="connsiteY27" fmla="*/ 153551 h 876222"/>
                <a:gd name="connsiteX0" fmla="*/ 239428 w 1220195"/>
                <a:gd name="connsiteY0" fmla="*/ 153551 h 876222"/>
                <a:gd name="connsiteX1" fmla="*/ 637634 w 1220195"/>
                <a:gd name="connsiteY1" fmla="*/ 153551 h 876222"/>
                <a:gd name="connsiteX2" fmla="*/ 637525 w 1220195"/>
                <a:gd name="connsiteY2" fmla="*/ 91936 h 876222"/>
                <a:gd name="connsiteX3" fmla="*/ 681880 w 1220195"/>
                <a:gd name="connsiteY3" fmla="*/ 15029 h 876222"/>
                <a:gd name="connsiteX4" fmla="*/ 828523 w 1220195"/>
                <a:gd name="connsiteY4" fmla="*/ 0 h 876222"/>
                <a:gd name="connsiteX5" fmla="*/ 899651 w 1220195"/>
                <a:gd name="connsiteY5" fmla="*/ 28470 h 876222"/>
                <a:gd name="connsiteX6" fmla="*/ 944254 w 1220195"/>
                <a:gd name="connsiteY6" fmla="*/ 60106 h 876222"/>
                <a:gd name="connsiteX7" fmla="*/ 954724 w 1220195"/>
                <a:gd name="connsiteY7" fmla="*/ 101932 h 876222"/>
                <a:gd name="connsiteX8" fmla="*/ 954724 w 1220195"/>
                <a:gd name="connsiteY8" fmla="*/ 153551 h 876222"/>
                <a:gd name="connsiteX9" fmla="*/ 1153828 w 1220195"/>
                <a:gd name="connsiteY9" fmla="*/ 153551 h 876222"/>
                <a:gd name="connsiteX10" fmla="*/ 1220195 w 1220195"/>
                <a:gd name="connsiteY10" fmla="*/ 426396 h 876222"/>
                <a:gd name="connsiteX11" fmla="*/ 1183324 w 1220195"/>
                <a:gd name="connsiteY11" fmla="*/ 640248 h 876222"/>
                <a:gd name="connsiteX12" fmla="*/ 1153828 w 1220195"/>
                <a:gd name="connsiteY12" fmla="*/ 831977 h 876222"/>
                <a:gd name="connsiteX13" fmla="*/ 823015 w 1220195"/>
                <a:gd name="connsiteY13" fmla="*/ 848313 h 876222"/>
                <a:gd name="connsiteX14" fmla="*/ 769810 w 1220195"/>
                <a:gd name="connsiteY14" fmla="*/ 663211 h 876222"/>
                <a:gd name="connsiteX15" fmla="*/ 663568 w 1220195"/>
                <a:gd name="connsiteY15" fmla="*/ 641734 h 876222"/>
                <a:gd name="connsiteX16" fmla="*/ 578641 w 1220195"/>
                <a:gd name="connsiteY16" fmla="*/ 654996 h 876222"/>
                <a:gd name="connsiteX17" fmla="*/ 501724 w 1220195"/>
                <a:gd name="connsiteY17" fmla="*/ 721364 h 876222"/>
                <a:gd name="connsiteX18" fmla="*/ 460654 w 1220195"/>
                <a:gd name="connsiteY18" fmla="*/ 876222 h 876222"/>
                <a:gd name="connsiteX19" fmla="*/ 239428 w 1220195"/>
                <a:gd name="connsiteY19" fmla="*/ 876222 h 876222"/>
                <a:gd name="connsiteX20" fmla="*/ 246802 w 1220195"/>
                <a:gd name="connsiteY20" fmla="*/ 647622 h 876222"/>
                <a:gd name="connsiteX21" fmla="*/ 136189 w 1220195"/>
                <a:gd name="connsiteY21" fmla="*/ 691867 h 876222"/>
                <a:gd name="connsiteX22" fmla="*/ 69821 w 1220195"/>
                <a:gd name="connsiteY22" fmla="*/ 669745 h 876222"/>
                <a:gd name="connsiteX23" fmla="*/ 0 w 1220195"/>
                <a:gd name="connsiteY23" fmla="*/ 598896 h 876222"/>
                <a:gd name="connsiteX24" fmla="*/ 32950 w 1220195"/>
                <a:gd name="connsiteY24" fmla="*/ 478016 h 876222"/>
                <a:gd name="connsiteX25" fmla="*/ 143563 w 1220195"/>
                <a:gd name="connsiteY25" fmla="*/ 463267 h 876222"/>
                <a:gd name="connsiteX26" fmla="*/ 224679 w 1220195"/>
                <a:gd name="connsiteY26" fmla="*/ 514887 h 876222"/>
                <a:gd name="connsiteX27" fmla="*/ 239428 w 1220195"/>
                <a:gd name="connsiteY27" fmla="*/ 153551 h 876222"/>
                <a:gd name="connsiteX0" fmla="*/ 239428 w 1220195"/>
                <a:gd name="connsiteY0" fmla="*/ 153551 h 876222"/>
                <a:gd name="connsiteX1" fmla="*/ 637634 w 1220195"/>
                <a:gd name="connsiteY1" fmla="*/ 153551 h 876222"/>
                <a:gd name="connsiteX2" fmla="*/ 637525 w 1220195"/>
                <a:gd name="connsiteY2" fmla="*/ 91936 h 876222"/>
                <a:gd name="connsiteX3" fmla="*/ 681880 w 1220195"/>
                <a:gd name="connsiteY3" fmla="*/ 15029 h 876222"/>
                <a:gd name="connsiteX4" fmla="*/ 828523 w 1220195"/>
                <a:gd name="connsiteY4" fmla="*/ 0 h 876222"/>
                <a:gd name="connsiteX5" fmla="*/ 899651 w 1220195"/>
                <a:gd name="connsiteY5" fmla="*/ 28470 h 876222"/>
                <a:gd name="connsiteX6" fmla="*/ 944254 w 1220195"/>
                <a:gd name="connsiteY6" fmla="*/ 60106 h 876222"/>
                <a:gd name="connsiteX7" fmla="*/ 954724 w 1220195"/>
                <a:gd name="connsiteY7" fmla="*/ 101932 h 876222"/>
                <a:gd name="connsiteX8" fmla="*/ 954724 w 1220195"/>
                <a:gd name="connsiteY8" fmla="*/ 153551 h 876222"/>
                <a:gd name="connsiteX9" fmla="*/ 1153828 w 1220195"/>
                <a:gd name="connsiteY9" fmla="*/ 153551 h 876222"/>
                <a:gd name="connsiteX10" fmla="*/ 1220195 w 1220195"/>
                <a:gd name="connsiteY10" fmla="*/ 426396 h 876222"/>
                <a:gd name="connsiteX11" fmla="*/ 1183324 w 1220195"/>
                <a:gd name="connsiteY11" fmla="*/ 640248 h 876222"/>
                <a:gd name="connsiteX12" fmla="*/ 1153828 w 1220195"/>
                <a:gd name="connsiteY12" fmla="*/ 831977 h 876222"/>
                <a:gd name="connsiteX13" fmla="*/ 823015 w 1220195"/>
                <a:gd name="connsiteY13" fmla="*/ 848313 h 876222"/>
                <a:gd name="connsiteX14" fmla="*/ 769810 w 1220195"/>
                <a:gd name="connsiteY14" fmla="*/ 663211 h 876222"/>
                <a:gd name="connsiteX15" fmla="*/ 663568 w 1220195"/>
                <a:gd name="connsiteY15" fmla="*/ 641734 h 876222"/>
                <a:gd name="connsiteX16" fmla="*/ 578641 w 1220195"/>
                <a:gd name="connsiteY16" fmla="*/ 654996 h 876222"/>
                <a:gd name="connsiteX17" fmla="*/ 501724 w 1220195"/>
                <a:gd name="connsiteY17" fmla="*/ 721364 h 876222"/>
                <a:gd name="connsiteX18" fmla="*/ 460654 w 1220195"/>
                <a:gd name="connsiteY18" fmla="*/ 876222 h 876222"/>
                <a:gd name="connsiteX19" fmla="*/ 239428 w 1220195"/>
                <a:gd name="connsiteY19" fmla="*/ 876222 h 876222"/>
                <a:gd name="connsiteX20" fmla="*/ 246802 w 1220195"/>
                <a:gd name="connsiteY20" fmla="*/ 647622 h 876222"/>
                <a:gd name="connsiteX21" fmla="*/ 136189 w 1220195"/>
                <a:gd name="connsiteY21" fmla="*/ 691867 h 876222"/>
                <a:gd name="connsiteX22" fmla="*/ 69821 w 1220195"/>
                <a:gd name="connsiteY22" fmla="*/ 669745 h 876222"/>
                <a:gd name="connsiteX23" fmla="*/ 0 w 1220195"/>
                <a:gd name="connsiteY23" fmla="*/ 598896 h 876222"/>
                <a:gd name="connsiteX24" fmla="*/ 38737 w 1220195"/>
                <a:gd name="connsiteY24" fmla="*/ 489591 h 876222"/>
                <a:gd name="connsiteX25" fmla="*/ 143563 w 1220195"/>
                <a:gd name="connsiteY25" fmla="*/ 463267 h 876222"/>
                <a:gd name="connsiteX26" fmla="*/ 224679 w 1220195"/>
                <a:gd name="connsiteY26" fmla="*/ 514887 h 876222"/>
                <a:gd name="connsiteX27" fmla="*/ 239428 w 1220195"/>
                <a:gd name="connsiteY27" fmla="*/ 153551 h 876222"/>
                <a:gd name="connsiteX0" fmla="*/ 239428 w 1220195"/>
                <a:gd name="connsiteY0" fmla="*/ 153551 h 876222"/>
                <a:gd name="connsiteX1" fmla="*/ 637634 w 1220195"/>
                <a:gd name="connsiteY1" fmla="*/ 153551 h 876222"/>
                <a:gd name="connsiteX2" fmla="*/ 637525 w 1220195"/>
                <a:gd name="connsiteY2" fmla="*/ 91936 h 876222"/>
                <a:gd name="connsiteX3" fmla="*/ 681880 w 1220195"/>
                <a:gd name="connsiteY3" fmla="*/ 15029 h 876222"/>
                <a:gd name="connsiteX4" fmla="*/ 828523 w 1220195"/>
                <a:gd name="connsiteY4" fmla="*/ 0 h 876222"/>
                <a:gd name="connsiteX5" fmla="*/ 899651 w 1220195"/>
                <a:gd name="connsiteY5" fmla="*/ 28470 h 876222"/>
                <a:gd name="connsiteX6" fmla="*/ 944254 w 1220195"/>
                <a:gd name="connsiteY6" fmla="*/ 60106 h 876222"/>
                <a:gd name="connsiteX7" fmla="*/ 954724 w 1220195"/>
                <a:gd name="connsiteY7" fmla="*/ 101932 h 876222"/>
                <a:gd name="connsiteX8" fmla="*/ 954724 w 1220195"/>
                <a:gd name="connsiteY8" fmla="*/ 153551 h 876222"/>
                <a:gd name="connsiteX9" fmla="*/ 1153828 w 1220195"/>
                <a:gd name="connsiteY9" fmla="*/ 153551 h 876222"/>
                <a:gd name="connsiteX10" fmla="*/ 1220195 w 1220195"/>
                <a:gd name="connsiteY10" fmla="*/ 426396 h 876222"/>
                <a:gd name="connsiteX11" fmla="*/ 1183324 w 1220195"/>
                <a:gd name="connsiteY11" fmla="*/ 640248 h 876222"/>
                <a:gd name="connsiteX12" fmla="*/ 1153828 w 1220195"/>
                <a:gd name="connsiteY12" fmla="*/ 831977 h 876222"/>
                <a:gd name="connsiteX13" fmla="*/ 823015 w 1220195"/>
                <a:gd name="connsiteY13" fmla="*/ 848313 h 876222"/>
                <a:gd name="connsiteX14" fmla="*/ 769810 w 1220195"/>
                <a:gd name="connsiteY14" fmla="*/ 663211 h 876222"/>
                <a:gd name="connsiteX15" fmla="*/ 663568 w 1220195"/>
                <a:gd name="connsiteY15" fmla="*/ 641734 h 876222"/>
                <a:gd name="connsiteX16" fmla="*/ 578641 w 1220195"/>
                <a:gd name="connsiteY16" fmla="*/ 654996 h 876222"/>
                <a:gd name="connsiteX17" fmla="*/ 501724 w 1220195"/>
                <a:gd name="connsiteY17" fmla="*/ 721364 h 876222"/>
                <a:gd name="connsiteX18" fmla="*/ 460654 w 1220195"/>
                <a:gd name="connsiteY18" fmla="*/ 876222 h 876222"/>
                <a:gd name="connsiteX19" fmla="*/ 239428 w 1220195"/>
                <a:gd name="connsiteY19" fmla="*/ 876222 h 876222"/>
                <a:gd name="connsiteX20" fmla="*/ 246802 w 1220195"/>
                <a:gd name="connsiteY20" fmla="*/ 647622 h 876222"/>
                <a:gd name="connsiteX21" fmla="*/ 136189 w 1220195"/>
                <a:gd name="connsiteY21" fmla="*/ 691867 h 876222"/>
                <a:gd name="connsiteX22" fmla="*/ 69821 w 1220195"/>
                <a:gd name="connsiteY22" fmla="*/ 669745 h 876222"/>
                <a:gd name="connsiteX23" fmla="*/ 0 w 1220195"/>
                <a:gd name="connsiteY23" fmla="*/ 598896 h 876222"/>
                <a:gd name="connsiteX24" fmla="*/ 38737 w 1220195"/>
                <a:gd name="connsiteY24" fmla="*/ 489591 h 876222"/>
                <a:gd name="connsiteX25" fmla="*/ 143563 w 1220195"/>
                <a:gd name="connsiteY25" fmla="*/ 469055 h 876222"/>
                <a:gd name="connsiteX26" fmla="*/ 224679 w 1220195"/>
                <a:gd name="connsiteY26" fmla="*/ 514887 h 876222"/>
                <a:gd name="connsiteX27" fmla="*/ 239428 w 1220195"/>
                <a:gd name="connsiteY27" fmla="*/ 153551 h 876222"/>
                <a:gd name="connsiteX0" fmla="*/ 222066 w 1202833"/>
                <a:gd name="connsiteY0" fmla="*/ 153551 h 876222"/>
                <a:gd name="connsiteX1" fmla="*/ 620272 w 1202833"/>
                <a:gd name="connsiteY1" fmla="*/ 153551 h 876222"/>
                <a:gd name="connsiteX2" fmla="*/ 620163 w 1202833"/>
                <a:gd name="connsiteY2" fmla="*/ 91936 h 876222"/>
                <a:gd name="connsiteX3" fmla="*/ 664518 w 1202833"/>
                <a:gd name="connsiteY3" fmla="*/ 15029 h 876222"/>
                <a:gd name="connsiteX4" fmla="*/ 811161 w 1202833"/>
                <a:gd name="connsiteY4" fmla="*/ 0 h 876222"/>
                <a:gd name="connsiteX5" fmla="*/ 882289 w 1202833"/>
                <a:gd name="connsiteY5" fmla="*/ 28470 h 876222"/>
                <a:gd name="connsiteX6" fmla="*/ 926892 w 1202833"/>
                <a:gd name="connsiteY6" fmla="*/ 60106 h 876222"/>
                <a:gd name="connsiteX7" fmla="*/ 937362 w 1202833"/>
                <a:gd name="connsiteY7" fmla="*/ 101932 h 876222"/>
                <a:gd name="connsiteX8" fmla="*/ 937362 w 1202833"/>
                <a:gd name="connsiteY8" fmla="*/ 153551 h 876222"/>
                <a:gd name="connsiteX9" fmla="*/ 1136466 w 1202833"/>
                <a:gd name="connsiteY9" fmla="*/ 153551 h 876222"/>
                <a:gd name="connsiteX10" fmla="*/ 1202833 w 1202833"/>
                <a:gd name="connsiteY10" fmla="*/ 426396 h 876222"/>
                <a:gd name="connsiteX11" fmla="*/ 1165962 w 1202833"/>
                <a:gd name="connsiteY11" fmla="*/ 640248 h 876222"/>
                <a:gd name="connsiteX12" fmla="*/ 1136466 w 1202833"/>
                <a:gd name="connsiteY12" fmla="*/ 831977 h 876222"/>
                <a:gd name="connsiteX13" fmla="*/ 805653 w 1202833"/>
                <a:gd name="connsiteY13" fmla="*/ 848313 h 876222"/>
                <a:gd name="connsiteX14" fmla="*/ 752448 w 1202833"/>
                <a:gd name="connsiteY14" fmla="*/ 663211 h 876222"/>
                <a:gd name="connsiteX15" fmla="*/ 646206 w 1202833"/>
                <a:gd name="connsiteY15" fmla="*/ 641734 h 876222"/>
                <a:gd name="connsiteX16" fmla="*/ 561279 w 1202833"/>
                <a:gd name="connsiteY16" fmla="*/ 654996 h 876222"/>
                <a:gd name="connsiteX17" fmla="*/ 484362 w 1202833"/>
                <a:gd name="connsiteY17" fmla="*/ 721364 h 876222"/>
                <a:gd name="connsiteX18" fmla="*/ 443292 w 1202833"/>
                <a:gd name="connsiteY18" fmla="*/ 876222 h 876222"/>
                <a:gd name="connsiteX19" fmla="*/ 222066 w 1202833"/>
                <a:gd name="connsiteY19" fmla="*/ 876222 h 876222"/>
                <a:gd name="connsiteX20" fmla="*/ 229440 w 1202833"/>
                <a:gd name="connsiteY20" fmla="*/ 647622 h 876222"/>
                <a:gd name="connsiteX21" fmla="*/ 118827 w 1202833"/>
                <a:gd name="connsiteY21" fmla="*/ 691867 h 876222"/>
                <a:gd name="connsiteX22" fmla="*/ 52459 w 1202833"/>
                <a:gd name="connsiteY22" fmla="*/ 669745 h 876222"/>
                <a:gd name="connsiteX23" fmla="*/ 0 w 1202833"/>
                <a:gd name="connsiteY23" fmla="*/ 598896 h 876222"/>
                <a:gd name="connsiteX24" fmla="*/ 21375 w 1202833"/>
                <a:gd name="connsiteY24" fmla="*/ 489591 h 876222"/>
                <a:gd name="connsiteX25" fmla="*/ 126201 w 1202833"/>
                <a:gd name="connsiteY25" fmla="*/ 469055 h 876222"/>
                <a:gd name="connsiteX26" fmla="*/ 207317 w 1202833"/>
                <a:gd name="connsiteY26" fmla="*/ 514887 h 876222"/>
                <a:gd name="connsiteX27" fmla="*/ 222066 w 1202833"/>
                <a:gd name="connsiteY27" fmla="*/ 153551 h 876222"/>
                <a:gd name="connsiteX0" fmla="*/ 222066 w 1202833"/>
                <a:gd name="connsiteY0" fmla="*/ 153551 h 876222"/>
                <a:gd name="connsiteX1" fmla="*/ 620272 w 1202833"/>
                <a:gd name="connsiteY1" fmla="*/ 153551 h 876222"/>
                <a:gd name="connsiteX2" fmla="*/ 620163 w 1202833"/>
                <a:gd name="connsiteY2" fmla="*/ 91936 h 876222"/>
                <a:gd name="connsiteX3" fmla="*/ 664518 w 1202833"/>
                <a:gd name="connsiteY3" fmla="*/ 15029 h 876222"/>
                <a:gd name="connsiteX4" fmla="*/ 811161 w 1202833"/>
                <a:gd name="connsiteY4" fmla="*/ 0 h 876222"/>
                <a:gd name="connsiteX5" fmla="*/ 882289 w 1202833"/>
                <a:gd name="connsiteY5" fmla="*/ 28470 h 876222"/>
                <a:gd name="connsiteX6" fmla="*/ 926892 w 1202833"/>
                <a:gd name="connsiteY6" fmla="*/ 60106 h 876222"/>
                <a:gd name="connsiteX7" fmla="*/ 937362 w 1202833"/>
                <a:gd name="connsiteY7" fmla="*/ 101932 h 876222"/>
                <a:gd name="connsiteX8" fmla="*/ 937362 w 1202833"/>
                <a:gd name="connsiteY8" fmla="*/ 153551 h 876222"/>
                <a:gd name="connsiteX9" fmla="*/ 1136466 w 1202833"/>
                <a:gd name="connsiteY9" fmla="*/ 153551 h 876222"/>
                <a:gd name="connsiteX10" fmla="*/ 1202833 w 1202833"/>
                <a:gd name="connsiteY10" fmla="*/ 426396 h 876222"/>
                <a:gd name="connsiteX11" fmla="*/ 1165962 w 1202833"/>
                <a:gd name="connsiteY11" fmla="*/ 640248 h 876222"/>
                <a:gd name="connsiteX12" fmla="*/ 1136466 w 1202833"/>
                <a:gd name="connsiteY12" fmla="*/ 831977 h 876222"/>
                <a:gd name="connsiteX13" fmla="*/ 805653 w 1202833"/>
                <a:gd name="connsiteY13" fmla="*/ 848313 h 876222"/>
                <a:gd name="connsiteX14" fmla="*/ 752448 w 1202833"/>
                <a:gd name="connsiteY14" fmla="*/ 663211 h 876222"/>
                <a:gd name="connsiteX15" fmla="*/ 646206 w 1202833"/>
                <a:gd name="connsiteY15" fmla="*/ 641734 h 876222"/>
                <a:gd name="connsiteX16" fmla="*/ 561279 w 1202833"/>
                <a:gd name="connsiteY16" fmla="*/ 654996 h 876222"/>
                <a:gd name="connsiteX17" fmla="*/ 484362 w 1202833"/>
                <a:gd name="connsiteY17" fmla="*/ 721364 h 876222"/>
                <a:gd name="connsiteX18" fmla="*/ 443292 w 1202833"/>
                <a:gd name="connsiteY18" fmla="*/ 876222 h 876222"/>
                <a:gd name="connsiteX19" fmla="*/ 222066 w 1202833"/>
                <a:gd name="connsiteY19" fmla="*/ 876222 h 876222"/>
                <a:gd name="connsiteX20" fmla="*/ 229440 w 1202833"/>
                <a:gd name="connsiteY20" fmla="*/ 647622 h 876222"/>
                <a:gd name="connsiteX21" fmla="*/ 118827 w 1202833"/>
                <a:gd name="connsiteY21" fmla="*/ 691867 h 876222"/>
                <a:gd name="connsiteX22" fmla="*/ 52459 w 1202833"/>
                <a:gd name="connsiteY22" fmla="*/ 669745 h 876222"/>
                <a:gd name="connsiteX23" fmla="*/ 0 w 1202833"/>
                <a:gd name="connsiteY23" fmla="*/ 598896 h 876222"/>
                <a:gd name="connsiteX24" fmla="*/ 35844 w 1202833"/>
                <a:gd name="connsiteY24" fmla="*/ 495379 h 876222"/>
                <a:gd name="connsiteX25" fmla="*/ 126201 w 1202833"/>
                <a:gd name="connsiteY25" fmla="*/ 469055 h 876222"/>
                <a:gd name="connsiteX26" fmla="*/ 207317 w 1202833"/>
                <a:gd name="connsiteY26" fmla="*/ 514887 h 876222"/>
                <a:gd name="connsiteX27" fmla="*/ 222066 w 1202833"/>
                <a:gd name="connsiteY27" fmla="*/ 153551 h 876222"/>
                <a:gd name="connsiteX0" fmla="*/ 222066 w 1202833"/>
                <a:gd name="connsiteY0" fmla="*/ 153551 h 876222"/>
                <a:gd name="connsiteX1" fmla="*/ 620272 w 1202833"/>
                <a:gd name="connsiteY1" fmla="*/ 153551 h 876222"/>
                <a:gd name="connsiteX2" fmla="*/ 620163 w 1202833"/>
                <a:gd name="connsiteY2" fmla="*/ 91936 h 876222"/>
                <a:gd name="connsiteX3" fmla="*/ 664518 w 1202833"/>
                <a:gd name="connsiteY3" fmla="*/ 15029 h 876222"/>
                <a:gd name="connsiteX4" fmla="*/ 811161 w 1202833"/>
                <a:gd name="connsiteY4" fmla="*/ 0 h 876222"/>
                <a:gd name="connsiteX5" fmla="*/ 882289 w 1202833"/>
                <a:gd name="connsiteY5" fmla="*/ 28470 h 876222"/>
                <a:gd name="connsiteX6" fmla="*/ 926892 w 1202833"/>
                <a:gd name="connsiteY6" fmla="*/ 60106 h 876222"/>
                <a:gd name="connsiteX7" fmla="*/ 937362 w 1202833"/>
                <a:gd name="connsiteY7" fmla="*/ 101932 h 876222"/>
                <a:gd name="connsiteX8" fmla="*/ 937362 w 1202833"/>
                <a:gd name="connsiteY8" fmla="*/ 153551 h 876222"/>
                <a:gd name="connsiteX9" fmla="*/ 1136466 w 1202833"/>
                <a:gd name="connsiteY9" fmla="*/ 153551 h 876222"/>
                <a:gd name="connsiteX10" fmla="*/ 1202833 w 1202833"/>
                <a:gd name="connsiteY10" fmla="*/ 426396 h 876222"/>
                <a:gd name="connsiteX11" fmla="*/ 1165962 w 1202833"/>
                <a:gd name="connsiteY11" fmla="*/ 640248 h 876222"/>
                <a:gd name="connsiteX12" fmla="*/ 1150934 w 1202833"/>
                <a:gd name="connsiteY12" fmla="*/ 855127 h 876222"/>
                <a:gd name="connsiteX13" fmla="*/ 805653 w 1202833"/>
                <a:gd name="connsiteY13" fmla="*/ 848313 h 876222"/>
                <a:gd name="connsiteX14" fmla="*/ 752448 w 1202833"/>
                <a:gd name="connsiteY14" fmla="*/ 663211 h 876222"/>
                <a:gd name="connsiteX15" fmla="*/ 646206 w 1202833"/>
                <a:gd name="connsiteY15" fmla="*/ 641734 h 876222"/>
                <a:gd name="connsiteX16" fmla="*/ 561279 w 1202833"/>
                <a:gd name="connsiteY16" fmla="*/ 654996 h 876222"/>
                <a:gd name="connsiteX17" fmla="*/ 484362 w 1202833"/>
                <a:gd name="connsiteY17" fmla="*/ 721364 h 876222"/>
                <a:gd name="connsiteX18" fmla="*/ 443292 w 1202833"/>
                <a:gd name="connsiteY18" fmla="*/ 876222 h 876222"/>
                <a:gd name="connsiteX19" fmla="*/ 222066 w 1202833"/>
                <a:gd name="connsiteY19" fmla="*/ 876222 h 876222"/>
                <a:gd name="connsiteX20" fmla="*/ 229440 w 1202833"/>
                <a:gd name="connsiteY20" fmla="*/ 647622 h 876222"/>
                <a:gd name="connsiteX21" fmla="*/ 118827 w 1202833"/>
                <a:gd name="connsiteY21" fmla="*/ 691867 h 876222"/>
                <a:gd name="connsiteX22" fmla="*/ 52459 w 1202833"/>
                <a:gd name="connsiteY22" fmla="*/ 669745 h 876222"/>
                <a:gd name="connsiteX23" fmla="*/ 0 w 1202833"/>
                <a:gd name="connsiteY23" fmla="*/ 598896 h 876222"/>
                <a:gd name="connsiteX24" fmla="*/ 35844 w 1202833"/>
                <a:gd name="connsiteY24" fmla="*/ 495379 h 876222"/>
                <a:gd name="connsiteX25" fmla="*/ 126201 w 1202833"/>
                <a:gd name="connsiteY25" fmla="*/ 469055 h 876222"/>
                <a:gd name="connsiteX26" fmla="*/ 207317 w 1202833"/>
                <a:gd name="connsiteY26" fmla="*/ 514887 h 876222"/>
                <a:gd name="connsiteX27" fmla="*/ 222066 w 1202833"/>
                <a:gd name="connsiteY27" fmla="*/ 153551 h 876222"/>
                <a:gd name="connsiteX0" fmla="*/ 222066 w 1202833"/>
                <a:gd name="connsiteY0" fmla="*/ 153551 h 876222"/>
                <a:gd name="connsiteX1" fmla="*/ 620272 w 1202833"/>
                <a:gd name="connsiteY1" fmla="*/ 153551 h 876222"/>
                <a:gd name="connsiteX2" fmla="*/ 620163 w 1202833"/>
                <a:gd name="connsiteY2" fmla="*/ 91936 h 876222"/>
                <a:gd name="connsiteX3" fmla="*/ 664518 w 1202833"/>
                <a:gd name="connsiteY3" fmla="*/ 15029 h 876222"/>
                <a:gd name="connsiteX4" fmla="*/ 811161 w 1202833"/>
                <a:gd name="connsiteY4" fmla="*/ 0 h 876222"/>
                <a:gd name="connsiteX5" fmla="*/ 882289 w 1202833"/>
                <a:gd name="connsiteY5" fmla="*/ 28470 h 876222"/>
                <a:gd name="connsiteX6" fmla="*/ 926892 w 1202833"/>
                <a:gd name="connsiteY6" fmla="*/ 60106 h 876222"/>
                <a:gd name="connsiteX7" fmla="*/ 937362 w 1202833"/>
                <a:gd name="connsiteY7" fmla="*/ 101932 h 876222"/>
                <a:gd name="connsiteX8" fmla="*/ 937362 w 1202833"/>
                <a:gd name="connsiteY8" fmla="*/ 153551 h 876222"/>
                <a:gd name="connsiteX9" fmla="*/ 1136466 w 1202833"/>
                <a:gd name="connsiteY9" fmla="*/ 153551 h 876222"/>
                <a:gd name="connsiteX10" fmla="*/ 1202833 w 1202833"/>
                <a:gd name="connsiteY10" fmla="*/ 426396 h 876222"/>
                <a:gd name="connsiteX11" fmla="*/ 1165962 w 1202833"/>
                <a:gd name="connsiteY11" fmla="*/ 640248 h 876222"/>
                <a:gd name="connsiteX12" fmla="*/ 1150934 w 1202833"/>
                <a:gd name="connsiteY12" fmla="*/ 855127 h 876222"/>
                <a:gd name="connsiteX13" fmla="*/ 805653 w 1202833"/>
                <a:gd name="connsiteY13" fmla="*/ 848313 h 876222"/>
                <a:gd name="connsiteX14" fmla="*/ 752448 w 1202833"/>
                <a:gd name="connsiteY14" fmla="*/ 663211 h 876222"/>
                <a:gd name="connsiteX15" fmla="*/ 646206 w 1202833"/>
                <a:gd name="connsiteY15" fmla="*/ 641734 h 876222"/>
                <a:gd name="connsiteX16" fmla="*/ 561279 w 1202833"/>
                <a:gd name="connsiteY16" fmla="*/ 654996 h 876222"/>
                <a:gd name="connsiteX17" fmla="*/ 484362 w 1202833"/>
                <a:gd name="connsiteY17" fmla="*/ 721364 h 876222"/>
                <a:gd name="connsiteX18" fmla="*/ 443292 w 1202833"/>
                <a:gd name="connsiteY18" fmla="*/ 876222 h 876222"/>
                <a:gd name="connsiteX19" fmla="*/ 222066 w 1202833"/>
                <a:gd name="connsiteY19" fmla="*/ 876222 h 876222"/>
                <a:gd name="connsiteX20" fmla="*/ 229440 w 1202833"/>
                <a:gd name="connsiteY20" fmla="*/ 647622 h 876222"/>
                <a:gd name="connsiteX21" fmla="*/ 118827 w 1202833"/>
                <a:gd name="connsiteY21" fmla="*/ 691867 h 876222"/>
                <a:gd name="connsiteX22" fmla="*/ 52459 w 1202833"/>
                <a:gd name="connsiteY22" fmla="*/ 669745 h 876222"/>
                <a:gd name="connsiteX23" fmla="*/ 0 w 1202833"/>
                <a:gd name="connsiteY23" fmla="*/ 598896 h 876222"/>
                <a:gd name="connsiteX24" fmla="*/ 13811 w 1202833"/>
                <a:gd name="connsiteY24" fmla="*/ 484362 h 876222"/>
                <a:gd name="connsiteX25" fmla="*/ 126201 w 1202833"/>
                <a:gd name="connsiteY25" fmla="*/ 469055 h 876222"/>
                <a:gd name="connsiteX26" fmla="*/ 207317 w 1202833"/>
                <a:gd name="connsiteY26" fmla="*/ 514887 h 876222"/>
                <a:gd name="connsiteX27" fmla="*/ 222066 w 1202833"/>
                <a:gd name="connsiteY27" fmla="*/ 153551 h 87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02833" h="876222">
                  <a:moveTo>
                    <a:pt x="222066" y="153551"/>
                  </a:moveTo>
                  <a:lnTo>
                    <a:pt x="620272" y="153551"/>
                  </a:lnTo>
                  <a:cubicBezTo>
                    <a:pt x="623129" y="133977"/>
                    <a:pt x="617306" y="111510"/>
                    <a:pt x="620163" y="91936"/>
                  </a:cubicBezTo>
                  <a:lnTo>
                    <a:pt x="664518" y="15029"/>
                  </a:lnTo>
                  <a:cubicBezTo>
                    <a:pt x="727868" y="-1556"/>
                    <a:pt x="759386" y="2116"/>
                    <a:pt x="811161" y="0"/>
                  </a:cubicBezTo>
                  <a:lnTo>
                    <a:pt x="882289" y="28470"/>
                  </a:lnTo>
                  <a:cubicBezTo>
                    <a:pt x="893298" y="41909"/>
                    <a:pt x="915883" y="46667"/>
                    <a:pt x="926892" y="60106"/>
                  </a:cubicBezTo>
                  <a:lnTo>
                    <a:pt x="937362" y="101932"/>
                  </a:lnTo>
                  <a:lnTo>
                    <a:pt x="937362" y="153551"/>
                  </a:lnTo>
                  <a:lnTo>
                    <a:pt x="1136466" y="153551"/>
                  </a:lnTo>
                  <a:lnTo>
                    <a:pt x="1202833" y="426396"/>
                  </a:lnTo>
                  <a:lnTo>
                    <a:pt x="1165962" y="640248"/>
                  </a:lnTo>
                  <a:lnTo>
                    <a:pt x="1150934" y="855127"/>
                  </a:lnTo>
                  <a:lnTo>
                    <a:pt x="805653" y="848313"/>
                  </a:lnTo>
                  <a:cubicBezTo>
                    <a:pt x="795634" y="784683"/>
                    <a:pt x="788510" y="729735"/>
                    <a:pt x="752448" y="663211"/>
                  </a:cubicBezTo>
                  <a:cubicBezTo>
                    <a:pt x="717034" y="662804"/>
                    <a:pt x="681620" y="642141"/>
                    <a:pt x="646206" y="641734"/>
                  </a:cubicBezTo>
                  <a:lnTo>
                    <a:pt x="561279" y="654996"/>
                  </a:lnTo>
                  <a:lnTo>
                    <a:pt x="484362" y="721364"/>
                  </a:lnTo>
                  <a:lnTo>
                    <a:pt x="443292" y="876222"/>
                  </a:lnTo>
                  <a:lnTo>
                    <a:pt x="222066" y="876222"/>
                  </a:lnTo>
                  <a:lnTo>
                    <a:pt x="229440" y="647622"/>
                  </a:lnTo>
                  <a:lnTo>
                    <a:pt x="118827" y="691867"/>
                  </a:lnTo>
                  <a:lnTo>
                    <a:pt x="52459" y="669745"/>
                  </a:lnTo>
                  <a:lnTo>
                    <a:pt x="0" y="598896"/>
                  </a:lnTo>
                  <a:lnTo>
                    <a:pt x="13811" y="484362"/>
                  </a:lnTo>
                  <a:lnTo>
                    <a:pt x="126201" y="469055"/>
                  </a:lnTo>
                  <a:lnTo>
                    <a:pt x="207317" y="514887"/>
                  </a:lnTo>
                  <a:lnTo>
                    <a:pt x="222066" y="153551"/>
                  </a:lnTo>
                  <a:close/>
                </a:path>
              </a:pathLst>
            </a:custGeom>
            <a:solidFill>
              <a:srgbClr val="FF8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700"/>
            </a:p>
          </p:txBody>
        </p:sp>
        <p:pic>
          <p:nvPicPr>
            <p:cNvPr id="1042" name="Image 1041">
              <a:extLst>
                <a:ext uri="{FF2B5EF4-FFF2-40B4-BE49-F238E27FC236}">
                  <a16:creationId xmlns:a16="http://schemas.microsoft.com/office/drawing/2014/main" id="{2FB66ABB-EF66-56E4-9B03-FFB12F219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341199" y="4742188"/>
              <a:ext cx="674500" cy="331206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053" name="Conditionnements unidose">
            <a:extLst>
              <a:ext uri="{FF2B5EF4-FFF2-40B4-BE49-F238E27FC236}">
                <a16:creationId xmlns:a16="http://schemas.microsoft.com/office/drawing/2014/main" id="{CBBA11D1-D64B-7D49-3DB5-7B736CB88725}"/>
              </a:ext>
            </a:extLst>
          </p:cNvPr>
          <p:cNvGrpSpPr/>
          <p:nvPr/>
        </p:nvGrpSpPr>
        <p:grpSpPr>
          <a:xfrm>
            <a:off x="6880010" y="672097"/>
            <a:ext cx="1758053" cy="1285070"/>
            <a:chOff x="2912325" y="5116791"/>
            <a:chExt cx="1172035" cy="856713"/>
          </a:xfrm>
        </p:grpSpPr>
        <p:sp>
          <p:nvSpPr>
            <p:cNvPr id="44" name="Forme libre 43"/>
            <p:cNvSpPr/>
            <p:nvPr/>
          </p:nvSpPr>
          <p:spPr>
            <a:xfrm>
              <a:off x="2912325" y="5116791"/>
              <a:ext cx="1172035" cy="856713"/>
            </a:xfrm>
            <a:custGeom>
              <a:avLst/>
              <a:gdLst>
                <a:gd name="connsiteX0" fmla="*/ 235974 w 1165122"/>
                <a:gd name="connsiteY0" fmla="*/ 213852 h 848032"/>
                <a:gd name="connsiteX1" fmla="*/ 457200 w 1165122"/>
                <a:gd name="connsiteY1" fmla="*/ 206477 h 848032"/>
                <a:gd name="connsiteX2" fmla="*/ 508819 w 1165122"/>
                <a:gd name="connsiteY2" fmla="*/ 66368 h 848032"/>
                <a:gd name="connsiteX3" fmla="*/ 663677 w 1165122"/>
                <a:gd name="connsiteY3" fmla="*/ 0 h 848032"/>
                <a:gd name="connsiteX4" fmla="*/ 774290 w 1165122"/>
                <a:gd name="connsiteY4" fmla="*/ 58994 h 848032"/>
                <a:gd name="connsiteX5" fmla="*/ 803787 w 1165122"/>
                <a:gd name="connsiteY5" fmla="*/ 213852 h 848032"/>
                <a:gd name="connsiteX6" fmla="*/ 1165122 w 1165122"/>
                <a:gd name="connsiteY6" fmla="*/ 213852 h 848032"/>
                <a:gd name="connsiteX7" fmla="*/ 1106129 w 1165122"/>
                <a:gd name="connsiteY7" fmla="*/ 302342 h 848032"/>
                <a:gd name="connsiteX8" fmla="*/ 951270 w 1165122"/>
                <a:gd name="connsiteY8" fmla="*/ 302342 h 848032"/>
                <a:gd name="connsiteX9" fmla="*/ 921774 w 1165122"/>
                <a:gd name="connsiteY9" fmla="*/ 420329 h 848032"/>
                <a:gd name="connsiteX10" fmla="*/ 921774 w 1165122"/>
                <a:gd name="connsiteY10" fmla="*/ 420329 h 848032"/>
                <a:gd name="connsiteX11" fmla="*/ 1032387 w 1165122"/>
                <a:gd name="connsiteY11" fmla="*/ 449826 h 848032"/>
                <a:gd name="connsiteX12" fmla="*/ 1076632 w 1165122"/>
                <a:gd name="connsiteY12" fmla="*/ 435077 h 848032"/>
                <a:gd name="connsiteX13" fmla="*/ 1113503 w 1165122"/>
                <a:gd name="connsiteY13" fmla="*/ 464574 h 848032"/>
                <a:gd name="connsiteX14" fmla="*/ 1069258 w 1165122"/>
                <a:gd name="connsiteY14" fmla="*/ 589935 h 848032"/>
                <a:gd name="connsiteX15" fmla="*/ 929148 w 1165122"/>
                <a:gd name="connsiteY15" fmla="*/ 678426 h 848032"/>
                <a:gd name="connsiteX16" fmla="*/ 722670 w 1165122"/>
                <a:gd name="connsiteY16" fmla="*/ 678426 h 848032"/>
                <a:gd name="connsiteX17" fmla="*/ 730045 w 1165122"/>
                <a:gd name="connsiteY17" fmla="*/ 737419 h 848032"/>
                <a:gd name="connsiteX18" fmla="*/ 707922 w 1165122"/>
                <a:gd name="connsiteY18" fmla="*/ 796413 h 848032"/>
                <a:gd name="connsiteX19" fmla="*/ 589935 w 1165122"/>
                <a:gd name="connsiteY19" fmla="*/ 848032 h 848032"/>
                <a:gd name="connsiteX20" fmla="*/ 494070 w 1165122"/>
                <a:gd name="connsiteY20" fmla="*/ 811161 h 848032"/>
                <a:gd name="connsiteX21" fmla="*/ 494070 w 1165122"/>
                <a:gd name="connsiteY21" fmla="*/ 700548 h 848032"/>
                <a:gd name="connsiteX22" fmla="*/ 508819 w 1165122"/>
                <a:gd name="connsiteY22" fmla="*/ 671052 h 848032"/>
                <a:gd name="connsiteX23" fmla="*/ 258096 w 1165122"/>
                <a:gd name="connsiteY23" fmla="*/ 671052 h 848032"/>
                <a:gd name="connsiteX24" fmla="*/ 258096 w 1165122"/>
                <a:gd name="connsiteY24" fmla="*/ 530942 h 848032"/>
                <a:gd name="connsiteX25" fmla="*/ 213851 w 1165122"/>
                <a:gd name="connsiteY25" fmla="*/ 604684 h 848032"/>
                <a:gd name="connsiteX26" fmla="*/ 140109 w 1165122"/>
                <a:gd name="connsiteY26" fmla="*/ 612058 h 848032"/>
                <a:gd name="connsiteX27" fmla="*/ 66367 w 1165122"/>
                <a:gd name="connsiteY27" fmla="*/ 560439 h 848032"/>
                <a:gd name="connsiteX28" fmla="*/ 0 w 1165122"/>
                <a:gd name="connsiteY28" fmla="*/ 508819 h 848032"/>
                <a:gd name="connsiteX29" fmla="*/ 7374 w 1165122"/>
                <a:gd name="connsiteY29" fmla="*/ 420329 h 848032"/>
                <a:gd name="connsiteX30" fmla="*/ 73741 w 1165122"/>
                <a:gd name="connsiteY30" fmla="*/ 309716 h 848032"/>
                <a:gd name="connsiteX31" fmla="*/ 140109 w 1165122"/>
                <a:gd name="connsiteY31" fmla="*/ 294968 h 848032"/>
                <a:gd name="connsiteX32" fmla="*/ 235974 w 1165122"/>
                <a:gd name="connsiteY32" fmla="*/ 368710 h 848032"/>
                <a:gd name="connsiteX33" fmla="*/ 235974 w 1165122"/>
                <a:gd name="connsiteY33" fmla="*/ 213852 h 848032"/>
                <a:gd name="connsiteX0" fmla="*/ 235974 w 1165122"/>
                <a:gd name="connsiteY0" fmla="*/ 213852 h 848032"/>
                <a:gd name="connsiteX1" fmla="*/ 457200 w 1165122"/>
                <a:gd name="connsiteY1" fmla="*/ 206477 h 848032"/>
                <a:gd name="connsiteX2" fmla="*/ 508819 w 1165122"/>
                <a:gd name="connsiteY2" fmla="*/ 66368 h 848032"/>
                <a:gd name="connsiteX3" fmla="*/ 564239 w 1165122"/>
                <a:gd name="connsiteY3" fmla="*/ 14034 h 848032"/>
                <a:gd name="connsiteX4" fmla="*/ 663677 w 1165122"/>
                <a:gd name="connsiteY4" fmla="*/ 0 h 848032"/>
                <a:gd name="connsiteX5" fmla="*/ 774290 w 1165122"/>
                <a:gd name="connsiteY5" fmla="*/ 58994 h 848032"/>
                <a:gd name="connsiteX6" fmla="*/ 803787 w 1165122"/>
                <a:gd name="connsiteY6" fmla="*/ 213852 h 848032"/>
                <a:gd name="connsiteX7" fmla="*/ 1165122 w 1165122"/>
                <a:gd name="connsiteY7" fmla="*/ 213852 h 848032"/>
                <a:gd name="connsiteX8" fmla="*/ 1106129 w 1165122"/>
                <a:gd name="connsiteY8" fmla="*/ 302342 h 848032"/>
                <a:gd name="connsiteX9" fmla="*/ 951270 w 1165122"/>
                <a:gd name="connsiteY9" fmla="*/ 302342 h 848032"/>
                <a:gd name="connsiteX10" fmla="*/ 921774 w 1165122"/>
                <a:gd name="connsiteY10" fmla="*/ 420329 h 848032"/>
                <a:gd name="connsiteX11" fmla="*/ 921774 w 1165122"/>
                <a:gd name="connsiteY11" fmla="*/ 420329 h 848032"/>
                <a:gd name="connsiteX12" fmla="*/ 1032387 w 1165122"/>
                <a:gd name="connsiteY12" fmla="*/ 449826 h 848032"/>
                <a:gd name="connsiteX13" fmla="*/ 1076632 w 1165122"/>
                <a:gd name="connsiteY13" fmla="*/ 435077 h 848032"/>
                <a:gd name="connsiteX14" fmla="*/ 1113503 w 1165122"/>
                <a:gd name="connsiteY14" fmla="*/ 464574 h 848032"/>
                <a:gd name="connsiteX15" fmla="*/ 1069258 w 1165122"/>
                <a:gd name="connsiteY15" fmla="*/ 589935 h 848032"/>
                <a:gd name="connsiteX16" fmla="*/ 929148 w 1165122"/>
                <a:gd name="connsiteY16" fmla="*/ 678426 h 848032"/>
                <a:gd name="connsiteX17" fmla="*/ 722670 w 1165122"/>
                <a:gd name="connsiteY17" fmla="*/ 678426 h 848032"/>
                <a:gd name="connsiteX18" fmla="*/ 730045 w 1165122"/>
                <a:gd name="connsiteY18" fmla="*/ 737419 h 848032"/>
                <a:gd name="connsiteX19" fmla="*/ 707922 w 1165122"/>
                <a:gd name="connsiteY19" fmla="*/ 796413 h 848032"/>
                <a:gd name="connsiteX20" fmla="*/ 589935 w 1165122"/>
                <a:gd name="connsiteY20" fmla="*/ 848032 h 848032"/>
                <a:gd name="connsiteX21" fmla="*/ 494070 w 1165122"/>
                <a:gd name="connsiteY21" fmla="*/ 811161 h 848032"/>
                <a:gd name="connsiteX22" fmla="*/ 494070 w 1165122"/>
                <a:gd name="connsiteY22" fmla="*/ 700548 h 848032"/>
                <a:gd name="connsiteX23" fmla="*/ 508819 w 1165122"/>
                <a:gd name="connsiteY23" fmla="*/ 671052 h 848032"/>
                <a:gd name="connsiteX24" fmla="*/ 258096 w 1165122"/>
                <a:gd name="connsiteY24" fmla="*/ 671052 h 848032"/>
                <a:gd name="connsiteX25" fmla="*/ 258096 w 1165122"/>
                <a:gd name="connsiteY25" fmla="*/ 530942 h 848032"/>
                <a:gd name="connsiteX26" fmla="*/ 213851 w 1165122"/>
                <a:gd name="connsiteY26" fmla="*/ 604684 h 848032"/>
                <a:gd name="connsiteX27" fmla="*/ 140109 w 1165122"/>
                <a:gd name="connsiteY27" fmla="*/ 612058 h 848032"/>
                <a:gd name="connsiteX28" fmla="*/ 66367 w 1165122"/>
                <a:gd name="connsiteY28" fmla="*/ 560439 h 848032"/>
                <a:gd name="connsiteX29" fmla="*/ 0 w 1165122"/>
                <a:gd name="connsiteY29" fmla="*/ 508819 h 848032"/>
                <a:gd name="connsiteX30" fmla="*/ 7374 w 1165122"/>
                <a:gd name="connsiteY30" fmla="*/ 420329 h 848032"/>
                <a:gd name="connsiteX31" fmla="*/ 73741 w 1165122"/>
                <a:gd name="connsiteY31" fmla="*/ 309716 h 848032"/>
                <a:gd name="connsiteX32" fmla="*/ 140109 w 1165122"/>
                <a:gd name="connsiteY32" fmla="*/ 294968 h 848032"/>
                <a:gd name="connsiteX33" fmla="*/ 235974 w 1165122"/>
                <a:gd name="connsiteY33" fmla="*/ 368710 h 848032"/>
                <a:gd name="connsiteX34" fmla="*/ 235974 w 1165122"/>
                <a:gd name="connsiteY34" fmla="*/ 213852 h 848032"/>
                <a:gd name="connsiteX0" fmla="*/ 235974 w 1165122"/>
                <a:gd name="connsiteY0" fmla="*/ 213852 h 848032"/>
                <a:gd name="connsiteX1" fmla="*/ 457200 w 1165122"/>
                <a:gd name="connsiteY1" fmla="*/ 206477 h 848032"/>
                <a:gd name="connsiteX2" fmla="*/ 508819 w 1165122"/>
                <a:gd name="connsiteY2" fmla="*/ 66368 h 848032"/>
                <a:gd name="connsiteX3" fmla="*/ 564239 w 1165122"/>
                <a:gd name="connsiteY3" fmla="*/ 14034 h 848032"/>
                <a:gd name="connsiteX4" fmla="*/ 663677 w 1165122"/>
                <a:gd name="connsiteY4" fmla="*/ 0 h 848032"/>
                <a:gd name="connsiteX5" fmla="*/ 785865 w 1165122"/>
                <a:gd name="connsiteY5" fmla="*/ 41632 h 848032"/>
                <a:gd name="connsiteX6" fmla="*/ 803787 w 1165122"/>
                <a:gd name="connsiteY6" fmla="*/ 213852 h 848032"/>
                <a:gd name="connsiteX7" fmla="*/ 1165122 w 1165122"/>
                <a:gd name="connsiteY7" fmla="*/ 213852 h 848032"/>
                <a:gd name="connsiteX8" fmla="*/ 1106129 w 1165122"/>
                <a:gd name="connsiteY8" fmla="*/ 302342 h 848032"/>
                <a:gd name="connsiteX9" fmla="*/ 951270 w 1165122"/>
                <a:gd name="connsiteY9" fmla="*/ 302342 h 848032"/>
                <a:gd name="connsiteX10" fmla="*/ 921774 w 1165122"/>
                <a:gd name="connsiteY10" fmla="*/ 420329 h 848032"/>
                <a:gd name="connsiteX11" fmla="*/ 921774 w 1165122"/>
                <a:gd name="connsiteY11" fmla="*/ 420329 h 848032"/>
                <a:gd name="connsiteX12" fmla="*/ 1032387 w 1165122"/>
                <a:gd name="connsiteY12" fmla="*/ 449826 h 848032"/>
                <a:gd name="connsiteX13" fmla="*/ 1076632 w 1165122"/>
                <a:gd name="connsiteY13" fmla="*/ 435077 h 848032"/>
                <a:gd name="connsiteX14" fmla="*/ 1113503 w 1165122"/>
                <a:gd name="connsiteY14" fmla="*/ 464574 h 848032"/>
                <a:gd name="connsiteX15" fmla="*/ 1069258 w 1165122"/>
                <a:gd name="connsiteY15" fmla="*/ 589935 h 848032"/>
                <a:gd name="connsiteX16" fmla="*/ 929148 w 1165122"/>
                <a:gd name="connsiteY16" fmla="*/ 678426 h 848032"/>
                <a:gd name="connsiteX17" fmla="*/ 722670 w 1165122"/>
                <a:gd name="connsiteY17" fmla="*/ 678426 h 848032"/>
                <a:gd name="connsiteX18" fmla="*/ 730045 w 1165122"/>
                <a:gd name="connsiteY18" fmla="*/ 737419 h 848032"/>
                <a:gd name="connsiteX19" fmla="*/ 707922 w 1165122"/>
                <a:gd name="connsiteY19" fmla="*/ 796413 h 848032"/>
                <a:gd name="connsiteX20" fmla="*/ 589935 w 1165122"/>
                <a:gd name="connsiteY20" fmla="*/ 848032 h 848032"/>
                <a:gd name="connsiteX21" fmla="*/ 494070 w 1165122"/>
                <a:gd name="connsiteY21" fmla="*/ 811161 h 848032"/>
                <a:gd name="connsiteX22" fmla="*/ 494070 w 1165122"/>
                <a:gd name="connsiteY22" fmla="*/ 700548 h 848032"/>
                <a:gd name="connsiteX23" fmla="*/ 508819 w 1165122"/>
                <a:gd name="connsiteY23" fmla="*/ 671052 h 848032"/>
                <a:gd name="connsiteX24" fmla="*/ 258096 w 1165122"/>
                <a:gd name="connsiteY24" fmla="*/ 671052 h 848032"/>
                <a:gd name="connsiteX25" fmla="*/ 258096 w 1165122"/>
                <a:gd name="connsiteY25" fmla="*/ 530942 h 848032"/>
                <a:gd name="connsiteX26" fmla="*/ 213851 w 1165122"/>
                <a:gd name="connsiteY26" fmla="*/ 604684 h 848032"/>
                <a:gd name="connsiteX27" fmla="*/ 140109 w 1165122"/>
                <a:gd name="connsiteY27" fmla="*/ 612058 h 848032"/>
                <a:gd name="connsiteX28" fmla="*/ 66367 w 1165122"/>
                <a:gd name="connsiteY28" fmla="*/ 560439 h 848032"/>
                <a:gd name="connsiteX29" fmla="*/ 0 w 1165122"/>
                <a:gd name="connsiteY29" fmla="*/ 508819 h 848032"/>
                <a:gd name="connsiteX30" fmla="*/ 7374 w 1165122"/>
                <a:gd name="connsiteY30" fmla="*/ 420329 h 848032"/>
                <a:gd name="connsiteX31" fmla="*/ 73741 w 1165122"/>
                <a:gd name="connsiteY31" fmla="*/ 309716 h 848032"/>
                <a:gd name="connsiteX32" fmla="*/ 140109 w 1165122"/>
                <a:gd name="connsiteY32" fmla="*/ 294968 h 848032"/>
                <a:gd name="connsiteX33" fmla="*/ 235974 w 1165122"/>
                <a:gd name="connsiteY33" fmla="*/ 368710 h 848032"/>
                <a:gd name="connsiteX34" fmla="*/ 235974 w 1165122"/>
                <a:gd name="connsiteY34" fmla="*/ 213852 h 848032"/>
                <a:gd name="connsiteX0" fmla="*/ 235974 w 1165122"/>
                <a:gd name="connsiteY0" fmla="*/ 213852 h 848032"/>
                <a:gd name="connsiteX1" fmla="*/ 457200 w 1165122"/>
                <a:gd name="connsiteY1" fmla="*/ 206477 h 848032"/>
                <a:gd name="connsiteX2" fmla="*/ 508819 w 1165122"/>
                <a:gd name="connsiteY2" fmla="*/ 66368 h 848032"/>
                <a:gd name="connsiteX3" fmla="*/ 564239 w 1165122"/>
                <a:gd name="connsiteY3" fmla="*/ 14034 h 848032"/>
                <a:gd name="connsiteX4" fmla="*/ 663677 w 1165122"/>
                <a:gd name="connsiteY4" fmla="*/ 0 h 848032"/>
                <a:gd name="connsiteX5" fmla="*/ 785865 w 1165122"/>
                <a:gd name="connsiteY5" fmla="*/ 41632 h 848032"/>
                <a:gd name="connsiteX6" fmla="*/ 821149 w 1165122"/>
                <a:gd name="connsiteY6" fmla="*/ 210958 h 848032"/>
                <a:gd name="connsiteX7" fmla="*/ 1165122 w 1165122"/>
                <a:gd name="connsiteY7" fmla="*/ 213852 h 848032"/>
                <a:gd name="connsiteX8" fmla="*/ 1106129 w 1165122"/>
                <a:gd name="connsiteY8" fmla="*/ 302342 h 848032"/>
                <a:gd name="connsiteX9" fmla="*/ 951270 w 1165122"/>
                <a:gd name="connsiteY9" fmla="*/ 302342 h 848032"/>
                <a:gd name="connsiteX10" fmla="*/ 921774 w 1165122"/>
                <a:gd name="connsiteY10" fmla="*/ 420329 h 848032"/>
                <a:gd name="connsiteX11" fmla="*/ 921774 w 1165122"/>
                <a:gd name="connsiteY11" fmla="*/ 420329 h 848032"/>
                <a:gd name="connsiteX12" fmla="*/ 1032387 w 1165122"/>
                <a:gd name="connsiteY12" fmla="*/ 449826 h 848032"/>
                <a:gd name="connsiteX13" fmla="*/ 1076632 w 1165122"/>
                <a:gd name="connsiteY13" fmla="*/ 435077 h 848032"/>
                <a:gd name="connsiteX14" fmla="*/ 1113503 w 1165122"/>
                <a:gd name="connsiteY14" fmla="*/ 464574 h 848032"/>
                <a:gd name="connsiteX15" fmla="*/ 1069258 w 1165122"/>
                <a:gd name="connsiteY15" fmla="*/ 589935 h 848032"/>
                <a:gd name="connsiteX16" fmla="*/ 929148 w 1165122"/>
                <a:gd name="connsiteY16" fmla="*/ 678426 h 848032"/>
                <a:gd name="connsiteX17" fmla="*/ 722670 w 1165122"/>
                <a:gd name="connsiteY17" fmla="*/ 678426 h 848032"/>
                <a:gd name="connsiteX18" fmla="*/ 730045 w 1165122"/>
                <a:gd name="connsiteY18" fmla="*/ 737419 h 848032"/>
                <a:gd name="connsiteX19" fmla="*/ 707922 w 1165122"/>
                <a:gd name="connsiteY19" fmla="*/ 796413 h 848032"/>
                <a:gd name="connsiteX20" fmla="*/ 589935 w 1165122"/>
                <a:gd name="connsiteY20" fmla="*/ 848032 h 848032"/>
                <a:gd name="connsiteX21" fmla="*/ 494070 w 1165122"/>
                <a:gd name="connsiteY21" fmla="*/ 811161 h 848032"/>
                <a:gd name="connsiteX22" fmla="*/ 494070 w 1165122"/>
                <a:gd name="connsiteY22" fmla="*/ 700548 h 848032"/>
                <a:gd name="connsiteX23" fmla="*/ 508819 w 1165122"/>
                <a:gd name="connsiteY23" fmla="*/ 671052 h 848032"/>
                <a:gd name="connsiteX24" fmla="*/ 258096 w 1165122"/>
                <a:gd name="connsiteY24" fmla="*/ 671052 h 848032"/>
                <a:gd name="connsiteX25" fmla="*/ 258096 w 1165122"/>
                <a:gd name="connsiteY25" fmla="*/ 530942 h 848032"/>
                <a:gd name="connsiteX26" fmla="*/ 213851 w 1165122"/>
                <a:gd name="connsiteY26" fmla="*/ 604684 h 848032"/>
                <a:gd name="connsiteX27" fmla="*/ 140109 w 1165122"/>
                <a:gd name="connsiteY27" fmla="*/ 612058 h 848032"/>
                <a:gd name="connsiteX28" fmla="*/ 66367 w 1165122"/>
                <a:gd name="connsiteY28" fmla="*/ 560439 h 848032"/>
                <a:gd name="connsiteX29" fmla="*/ 0 w 1165122"/>
                <a:gd name="connsiteY29" fmla="*/ 508819 h 848032"/>
                <a:gd name="connsiteX30" fmla="*/ 7374 w 1165122"/>
                <a:gd name="connsiteY30" fmla="*/ 420329 h 848032"/>
                <a:gd name="connsiteX31" fmla="*/ 73741 w 1165122"/>
                <a:gd name="connsiteY31" fmla="*/ 309716 h 848032"/>
                <a:gd name="connsiteX32" fmla="*/ 140109 w 1165122"/>
                <a:gd name="connsiteY32" fmla="*/ 294968 h 848032"/>
                <a:gd name="connsiteX33" fmla="*/ 235974 w 1165122"/>
                <a:gd name="connsiteY33" fmla="*/ 368710 h 848032"/>
                <a:gd name="connsiteX34" fmla="*/ 235974 w 1165122"/>
                <a:gd name="connsiteY34" fmla="*/ 213852 h 848032"/>
                <a:gd name="connsiteX0" fmla="*/ 235974 w 1165122"/>
                <a:gd name="connsiteY0" fmla="*/ 213852 h 848032"/>
                <a:gd name="connsiteX1" fmla="*/ 457200 w 1165122"/>
                <a:gd name="connsiteY1" fmla="*/ 206477 h 848032"/>
                <a:gd name="connsiteX2" fmla="*/ 508819 w 1165122"/>
                <a:gd name="connsiteY2" fmla="*/ 66368 h 848032"/>
                <a:gd name="connsiteX3" fmla="*/ 564239 w 1165122"/>
                <a:gd name="connsiteY3" fmla="*/ 14034 h 848032"/>
                <a:gd name="connsiteX4" fmla="*/ 663677 w 1165122"/>
                <a:gd name="connsiteY4" fmla="*/ 0 h 848032"/>
                <a:gd name="connsiteX5" fmla="*/ 726285 w 1165122"/>
                <a:gd name="connsiteY5" fmla="*/ 8246 h 848032"/>
                <a:gd name="connsiteX6" fmla="*/ 785865 w 1165122"/>
                <a:gd name="connsiteY6" fmla="*/ 41632 h 848032"/>
                <a:gd name="connsiteX7" fmla="*/ 821149 w 1165122"/>
                <a:gd name="connsiteY7" fmla="*/ 210958 h 848032"/>
                <a:gd name="connsiteX8" fmla="*/ 1165122 w 1165122"/>
                <a:gd name="connsiteY8" fmla="*/ 213852 h 848032"/>
                <a:gd name="connsiteX9" fmla="*/ 1106129 w 1165122"/>
                <a:gd name="connsiteY9" fmla="*/ 302342 h 848032"/>
                <a:gd name="connsiteX10" fmla="*/ 951270 w 1165122"/>
                <a:gd name="connsiteY10" fmla="*/ 302342 h 848032"/>
                <a:gd name="connsiteX11" fmla="*/ 921774 w 1165122"/>
                <a:gd name="connsiteY11" fmla="*/ 420329 h 848032"/>
                <a:gd name="connsiteX12" fmla="*/ 921774 w 1165122"/>
                <a:gd name="connsiteY12" fmla="*/ 420329 h 848032"/>
                <a:gd name="connsiteX13" fmla="*/ 1032387 w 1165122"/>
                <a:gd name="connsiteY13" fmla="*/ 449826 h 848032"/>
                <a:gd name="connsiteX14" fmla="*/ 1076632 w 1165122"/>
                <a:gd name="connsiteY14" fmla="*/ 435077 h 848032"/>
                <a:gd name="connsiteX15" fmla="*/ 1113503 w 1165122"/>
                <a:gd name="connsiteY15" fmla="*/ 464574 h 848032"/>
                <a:gd name="connsiteX16" fmla="*/ 1069258 w 1165122"/>
                <a:gd name="connsiteY16" fmla="*/ 589935 h 848032"/>
                <a:gd name="connsiteX17" fmla="*/ 929148 w 1165122"/>
                <a:gd name="connsiteY17" fmla="*/ 678426 h 848032"/>
                <a:gd name="connsiteX18" fmla="*/ 722670 w 1165122"/>
                <a:gd name="connsiteY18" fmla="*/ 678426 h 848032"/>
                <a:gd name="connsiteX19" fmla="*/ 730045 w 1165122"/>
                <a:gd name="connsiteY19" fmla="*/ 737419 h 848032"/>
                <a:gd name="connsiteX20" fmla="*/ 707922 w 1165122"/>
                <a:gd name="connsiteY20" fmla="*/ 796413 h 848032"/>
                <a:gd name="connsiteX21" fmla="*/ 589935 w 1165122"/>
                <a:gd name="connsiteY21" fmla="*/ 848032 h 848032"/>
                <a:gd name="connsiteX22" fmla="*/ 494070 w 1165122"/>
                <a:gd name="connsiteY22" fmla="*/ 811161 h 848032"/>
                <a:gd name="connsiteX23" fmla="*/ 494070 w 1165122"/>
                <a:gd name="connsiteY23" fmla="*/ 700548 h 848032"/>
                <a:gd name="connsiteX24" fmla="*/ 508819 w 1165122"/>
                <a:gd name="connsiteY24" fmla="*/ 671052 h 848032"/>
                <a:gd name="connsiteX25" fmla="*/ 258096 w 1165122"/>
                <a:gd name="connsiteY25" fmla="*/ 671052 h 848032"/>
                <a:gd name="connsiteX26" fmla="*/ 258096 w 1165122"/>
                <a:gd name="connsiteY26" fmla="*/ 530942 h 848032"/>
                <a:gd name="connsiteX27" fmla="*/ 213851 w 1165122"/>
                <a:gd name="connsiteY27" fmla="*/ 604684 h 848032"/>
                <a:gd name="connsiteX28" fmla="*/ 140109 w 1165122"/>
                <a:gd name="connsiteY28" fmla="*/ 612058 h 848032"/>
                <a:gd name="connsiteX29" fmla="*/ 66367 w 1165122"/>
                <a:gd name="connsiteY29" fmla="*/ 560439 h 848032"/>
                <a:gd name="connsiteX30" fmla="*/ 0 w 1165122"/>
                <a:gd name="connsiteY30" fmla="*/ 508819 h 848032"/>
                <a:gd name="connsiteX31" fmla="*/ 7374 w 1165122"/>
                <a:gd name="connsiteY31" fmla="*/ 420329 h 848032"/>
                <a:gd name="connsiteX32" fmla="*/ 73741 w 1165122"/>
                <a:gd name="connsiteY32" fmla="*/ 309716 h 848032"/>
                <a:gd name="connsiteX33" fmla="*/ 140109 w 1165122"/>
                <a:gd name="connsiteY33" fmla="*/ 294968 h 848032"/>
                <a:gd name="connsiteX34" fmla="*/ 235974 w 1165122"/>
                <a:gd name="connsiteY34" fmla="*/ 368710 h 848032"/>
                <a:gd name="connsiteX35" fmla="*/ 235974 w 1165122"/>
                <a:gd name="connsiteY35" fmla="*/ 213852 h 848032"/>
                <a:gd name="connsiteX0" fmla="*/ 235974 w 1165122"/>
                <a:gd name="connsiteY0" fmla="*/ 213852 h 848032"/>
                <a:gd name="connsiteX1" fmla="*/ 457200 w 1165122"/>
                <a:gd name="connsiteY1" fmla="*/ 206477 h 848032"/>
                <a:gd name="connsiteX2" fmla="*/ 508819 w 1165122"/>
                <a:gd name="connsiteY2" fmla="*/ 66368 h 848032"/>
                <a:gd name="connsiteX3" fmla="*/ 564239 w 1165122"/>
                <a:gd name="connsiteY3" fmla="*/ 14034 h 848032"/>
                <a:gd name="connsiteX4" fmla="*/ 663677 w 1165122"/>
                <a:gd name="connsiteY4" fmla="*/ 0 h 848032"/>
                <a:gd name="connsiteX5" fmla="*/ 726285 w 1165122"/>
                <a:gd name="connsiteY5" fmla="*/ 8246 h 848032"/>
                <a:gd name="connsiteX6" fmla="*/ 785865 w 1165122"/>
                <a:gd name="connsiteY6" fmla="*/ 41632 h 848032"/>
                <a:gd name="connsiteX7" fmla="*/ 818882 w 1165122"/>
                <a:gd name="connsiteY7" fmla="*/ 135568 h 848032"/>
                <a:gd name="connsiteX8" fmla="*/ 821149 w 1165122"/>
                <a:gd name="connsiteY8" fmla="*/ 210958 h 848032"/>
                <a:gd name="connsiteX9" fmla="*/ 1165122 w 1165122"/>
                <a:gd name="connsiteY9" fmla="*/ 213852 h 848032"/>
                <a:gd name="connsiteX10" fmla="*/ 1106129 w 1165122"/>
                <a:gd name="connsiteY10" fmla="*/ 302342 h 848032"/>
                <a:gd name="connsiteX11" fmla="*/ 951270 w 1165122"/>
                <a:gd name="connsiteY11" fmla="*/ 302342 h 848032"/>
                <a:gd name="connsiteX12" fmla="*/ 921774 w 1165122"/>
                <a:gd name="connsiteY12" fmla="*/ 420329 h 848032"/>
                <a:gd name="connsiteX13" fmla="*/ 921774 w 1165122"/>
                <a:gd name="connsiteY13" fmla="*/ 420329 h 848032"/>
                <a:gd name="connsiteX14" fmla="*/ 1032387 w 1165122"/>
                <a:gd name="connsiteY14" fmla="*/ 449826 h 848032"/>
                <a:gd name="connsiteX15" fmla="*/ 1076632 w 1165122"/>
                <a:gd name="connsiteY15" fmla="*/ 435077 h 848032"/>
                <a:gd name="connsiteX16" fmla="*/ 1113503 w 1165122"/>
                <a:gd name="connsiteY16" fmla="*/ 464574 h 848032"/>
                <a:gd name="connsiteX17" fmla="*/ 1069258 w 1165122"/>
                <a:gd name="connsiteY17" fmla="*/ 589935 h 848032"/>
                <a:gd name="connsiteX18" fmla="*/ 929148 w 1165122"/>
                <a:gd name="connsiteY18" fmla="*/ 678426 h 848032"/>
                <a:gd name="connsiteX19" fmla="*/ 722670 w 1165122"/>
                <a:gd name="connsiteY19" fmla="*/ 678426 h 848032"/>
                <a:gd name="connsiteX20" fmla="*/ 730045 w 1165122"/>
                <a:gd name="connsiteY20" fmla="*/ 737419 h 848032"/>
                <a:gd name="connsiteX21" fmla="*/ 707922 w 1165122"/>
                <a:gd name="connsiteY21" fmla="*/ 796413 h 848032"/>
                <a:gd name="connsiteX22" fmla="*/ 589935 w 1165122"/>
                <a:gd name="connsiteY22" fmla="*/ 848032 h 848032"/>
                <a:gd name="connsiteX23" fmla="*/ 494070 w 1165122"/>
                <a:gd name="connsiteY23" fmla="*/ 811161 h 848032"/>
                <a:gd name="connsiteX24" fmla="*/ 494070 w 1165122"/>
                <a:gd name="connsiteY24" fmla="*/ 700548 h 848032"/>
                <a:gd name="connsiteX25" fmla="*/ 508819 w 1165122"/>
                <a:gd name="connsiteY25" fmla="*/ 671052 h 848032"/>
                <a:gd name="connsiteX26" fmla="*/ 258096 w 1165122"/>
                <a:gd name="connsiteY26" fmla="*/ 671052 h 848032"/>
                <a:gd name="connsiteX27" fmla="*/ 258096 w 1165122"/>
                <a:gd name="connsiteY27" fmla="*/ 530942 h 848032"/>
                <a:gd name="connsiteX28" fmla="*/ 213851 w 1165122"/>
                <a:gd name="connsiteY28" fmla="*/ 604684 h 848032"/>
                <a:gd name="connsiteX29" fmla="*/ 140109 w 1165122"/>
                <a:gd name="connsiteY29" fmla="*/ 612058 h 848032"/>
                <a:gd name="connsiteX30" fmla="*/ 66367 w 1165122"/>
                <a:gd name="connsiteY30" fmla="*/ 560439 h 848032"/>
                <a:gd name="connsiteX31" fmla="*/ 0 w 1165122"/>
                <a:gd name="connsiteY31" fmla="*/ 508819 h 848032"/>
                <a:gd name="connsiteX32" fmla="*/ 7374 w 1165122"/>
                <a:gd name="connsiteY32" fmla="*/ 420329 h 848032"/>
                <a:gd name="connsiteX33" fmla="*/ 73741 w 1165122"/>
                <a:gd name="connsiteY33" fmla="*/ 309716 h 848032"/>
                <a:gd name="connsiteX34" fmla="*/ 140109 w 1165122"/>
                <a:gd name="connsiteY34" fmla="*/ 294968 h 848032"/>
                <a:gd name="connsiteX35" fmla="*/ 235974 w 1165122"/>
                <a:gd name="connsiteY35" fmla="*/ 368710 h 848032"/>
                <a:gd name="connsiteX36" fmla="*/ 235974 w 1165122"/>
                <a:gd name="connsiteY36" fmla="*/ 213852 h 848032"/>
                <a:gd name="connsiteX0" fmla="*/ 228600 w 1157748"/>
                <a:gd name="connsiteY0" fmla="*/ 213852 h 848032"/>
                <a:gd name="connsiteX1" fmla="*/ 449826 w 1157748"/>
                <a:gd name="connsiteY1" fmla="*/ 206477 h 848032"/>
                <a:gd name="connsiteX2" fmla="*/ 501445 w 1157748"/>
                <a:gd name="connsiteY2" fmla="*/ 66368 h 848032"/>
                <a:gd name="connsiteX3" fmla="*/ 556865 w 1157748"/>
                <a:gd name="connsiteY3" fmla="*/ 14034 h 848032"/>
                <a:gd name="connsiteX4" fmla="*/ 656303 w 1157748"/>
                <a:gd name="connsiteY4" fmla="*/ 0 h 848032"/>
                <a:gd name="connsiteX5" fmla="*/ 718911 w 1157748"/>
                <a:gd name="connsiteY5" fmla="*/ 8246 h 848032"/>
                <a:gd name="connsiteX6" fmla="*/ 778491 w 1157748"/>
                <a:gd name="connsiteY6" fmla="*/ 41632 h 848032"/>
                <a:gd name="connsiteX7" fmla="*/ 811508 w 1157748"/>
                <a:gd name="connsiteY7" fmla="*/ 135568 h 848032"/>
                <a:gd name="connsiteX8" fmla="*/ 813775 w 1157748"/>
                <a:gd name="connsiteY8" fmla="*/ 210958 h 848032"/>
                <a:gd name="connsiteX9" fmla="*/ 1157748 w 1157748"/>
                <a:gd name="connsiteY9" fmla="*/ 213852 h 848032"/>
                <a:gd name="connsiteX10" fmla="*/ 1098755 w 1157748"/>
                <a:gd name="connsiteY10" fmla="*/ 302342 h 848032"/>
                <a:gd name="connsiteX11" fmla="*/ 943896 w 1157748"/>
                <a:gd name="connsiteY11" fmla="*/ 302342 h 848032"/>
                <a:gd name="connsiteX12" fmla="*/ 914400 w 1157748"/>
                <a:gd name="connsiteY12" fmla="*/ 420329 h 848032"/>
                <a:gd name="connsiteX13" fmla="*/ 914400 w 1157748"/>
                <a:gd name="connsiteY13" fmla="*/ 420329 h 848032"/>
                <a:gd name="connsiteX14" fmla="*/ 1025013 w 1157748"/>
                <a:gd name="connsiteY14" fmla="*/ 449826 h 848032"/>
                <a:gd name="connsiteX15" fmla="*/ 1069258 w 1157748"/>
                <a:gd name="connsiteY15" fmla="*/ 435077 h 848032"/>
                <a:gd name="connsiteX16" fmla="*/ 1106129 w 1157748"/>
                <a:gd name="connsiteY16" fmla="*/ 464574 h 848032"/>
                <a:gd name="connsiteX17" fmla="*/ 1061884 w 1157748"/>
                <a:gd name="connsiteY17" fmla="*/ 589935 h 848032"/>
                <a:gd name="connsiteX18" fmla="*/ 921774 w 1157748"/>
                <a:gd name="connsiteY18" fmla="*/ 678426 h 848032"/>
                <a:gd name="connsiteX19" fmla="*/ 715296 w 1157748"/>
                <a:gd name="connsiteY19" fmla="*/ 678426 h 848032"/>
                <a:gd name="connsiteX20" fmla="*/ 722671 w 1157748"/>
                <a:gd name="connsiteY20" fmla="*/ 737419 h 848032"/>
                <a:gd name="connsiteX21" fmla="*/ 700548 w 1157748"/>
                <a:gd name="connsiteY21" fmla="*/ 796413 h 848032"/>
                <a:gd name="connsiteX22" fmla="*/ 582561 w 1157748"/>
                <a:gd name="connsiteY22" fmla="*/ 848032 h 848032"/>
                <a:gd name="connsiteX23" fmla="*/ 486696 w 1157748"/>
                <a:gd name="connsiteY23" fmla="*/ 811161 h 848032"/>
                <a:gd name="connsiteX24" fmla="*/ 486696 w 1157748"/>
                <a:gd name="connsiteY24" fmla="*/ 700548 h 848032"/>
                <a:gd name="connsiteX25" fmla="*/ 501445 w 1157748"/>
                <a:gd name="connsiteY25" fmla="*/ 671052 h 848032"/>
                <a:gd name="connsiteX26" fmla="*/ 250722 w 1157748"/>
                <a:gd name="connsiteY26" fmla="*/ 671052 h 848032"/>
                <a:gd name="connsiteX27" fmla="*/ 250722 w 1157748"/>
                <a:gd name="connsiteY27" fmla="*/ 530942 h 848032"/>
                <a:gd name="connsiteX28" fmla="*/ 206477 w 1157748"/>
                <a:gd name="connsiteY28" fmla="*/ 604684 h 848032"/>
                <a:gd name="connsiteX29" fmla="*/ 132735 w 1157748"/>
                <a:gd name="connsiteY29" fmla="*/ 612058 h 848032"/>
                <a:gd name="connsiteX30" fmla="*/ 58993 w 1157748"/>
                <a:gd name="connsiteY30" fmla="*/ 560439 h 848032"/>
                <a:gd name="connsiteX31" fmla="*/ 4200 w 1157748"/>
                <a:gd name="connsiteY31" fmla="*/ 523287 h 848032"/>
                <a:gd name="connsiteX32" fmla="*/ 0 w 1157748"/>
                <a:gd name="connsiteY32" fmla="*/ 420329 h 848032"/>
                <a:gd name="connsiteX33" fmla="*/ 66367 w 1157748"/>
                <a:gd name="connsiteY33" fmla="*/ 309716 h 848032"/>
                <a:gd name="connsiteX34" fmla="*/ 132735 w 1157748"/>
                <a:gd name="connsiteY34" fmla="*/ 294968 h 848032"/>
                <a:gd name="connsiteX35" fmla="*/ 228600 w 1157748"/>
                <a:gd name="connsiteY35" fmla="*/ 368710 h 848032"/>
                <a:gd name="connsiteX36" fmla="*/ 228600 w 1157748"/>
                <a:gd name="connsiteY36" fmla="*/ 213852 h 848032"/>
                <a:gd name="connsiteX0" fmla="*/ 228600 w 1157748"/>
                <a:gd name="connsiteY0" fmla="*/ 213852 h 848032"/>
                <a:gd name="connsiteX1" fmla="*/ 449826 w 1157748"/>
                <a:gd name="connsiteY1" fmla="*/ 206477 h 848032"/>
                <a:gd name="connsiteX2" fmla="*/ 501445 w 1157748"/>
                <a:gd name="connsiteY2" fmla="*/ 66368 h 848032"/>
                <a:gd name="connsiteX3" fmla="*/ 556865 w 1157748"/>
                <a:gd name="connsiteY3" fmla="*/ 14034 h 848032"/>
                <a:gd name="connsiteX4" fmla="*/ 656303 w 1157748"/>
                <a:gd name="connsiteY4" fmla="*/ 0 h 848032"/>
                <a:gd name="connsiteX5" fmla="*/ 718911 w 1157748"/>
                <a:gd name="connsiteY5" fmla="*/ 8246 h 848032"/>
                <a:gd name="connsiteX6" fmla="*/ 778491 w 1157748"/>
                <a:gd name="connsiteY6" fmla="*/ 41632 h 848032"/>
                <a:gd name="connsiteX7" fmla="*/ 811508 w 1157748"/>
                <a:gd name="connsiteY7" fmla="*/ 135568 h 848032"/>
                <a:gd name="connsiteX8" fmla="*/ 813775 w 1157748"/>
                <a:gd name="connsiteY8" fmla="*/ 210958 h 848032"/>
                <a:gd name="connsiteX9" fmla="*/ 1157748 w 1157748"/>
                <a:gd name="connsiteY9" fmla="*/ 213852 h 848032"/>
                <a:gd name="connsiteX10" fmla="*/ 1098755 w 1157748"/>
                <a:gd name="connsiteY10" fmla="*/ 302342 h 848032"/>
                <a:gd name="connsiteX11" fmla="*/ 943896 w 1157748"/>
                <a:gd name="connsiteY11" fmla="*/ 302342 h 848032"/>
                <a:gd name="connsiteX12" fmla="*/ 914400 w 1157748"/>
                <a:gd name="connsiteY12" fmla="*/ 420329 h 848032"/>
                <a:gd name="connsiteX13" fmla="*/ 914400 w 1157748"/>
                <a:gd name="connsiteY13" fmla="*/ 420329 h 848032"/>
                <a:gd name="connsiteX14" fmla="*/ 1025013 w 1157748"/>
                <a:gd name="connsiteY14" fmla="*/ 449826 h 848032"/>
                <a:gd name="connsiteX15" fmla="*/ 1069258 w 1157748"/>
                <a:gd name="connsiteY15" fmla="*/ 435077 h 848032"/>
                <a:gd name="connsiteX16" fmla="*/ 1106129 w 1157748"/>
                <a:gd name="connsiteY16" fmla="*/ 464574 h 848032"/>
                <a:gd name="connsiteX17" fmla="*/ 1061884 w 1157748"/>
                <a:gd name="connsiteY17" fmla="*/ 589935 h 848032"/>
                <a:gd name="connsiteX18" fmla="*/ 921774 w 1157748"/>
                <a:gd name="connsiteY18" fmla="*/ 678426 h 848032"/>
                <a:gd name="connsiteX19" fmla="*/ 715296 w 1157748"/>
                <a:gd name="connsiteY19" fmla="*/ 678426 h 848032"/>
                <a:gd name="connsiteX20" fmla="*/ 722671 w 1157748"/>
                <a:gd name="connsiteY20" fmla="*/ 737419 h 848032"/>
                <a:gd name="connsiteX21" fmla="*/ 700548 w 1157748"/>
                <a:gd name="connsiteY21" fmla="*/ 796413 h 848032"/>
                <a:gd name="connsiteX22" fmla="*/ 582561 w 1157748"/>
                <a:gd name="connsiteY22" fmla="*/ 848032 h 848032"/>
                <a:gd name="connsiteX23" fmla="*/ 486696 w 1157748"/>
                <a:gd name="connsiteY23" fmla="*/ 811161 h 848032"/>
                <a:gd name="connsiteX24" fmla="*/ 486696 w 1157748"/>
                <a:gd name="connsiteY24" fmla="*/ 700548 h 848032"/>
                <a:gd name="connsiteX25" fmla="*/ 501445 w 1157748"/>
                <a:gd name="connsiteY25" fmla="*/ 671052 h 848032"/>
                <a:gd name="connsiteX26" fmla="*/ 250722 w 1157748"/>
                <a:gd name="connsiteY26" fmla="*/ 671052 h 848032"/>
                <a:gd name="connsiteX27" fmla="*/ 250722 w 1157748"/>
                <a:gd name="connsiteY27" fmla="*/ 530942 h 848032"/>
                <a:gd name="connsiteX28" fmla="*/ 206477 w 1157748"/>
                <a:gd name="connsiteY28" fmla="*/ 604684 h 848032"/>
                <a:gd name="connsiteX29" fmla="*/ 132735 w 1157748"/>
                <a:gd name="connsiteY29" fmla="*/ 612058 h 848032"/>
                <a:gd name="connsiteX30" fmla="*/ 58993 w 1157748"/>
                <a:gd name="connsiteY30" fmla="*/ 560439 h 848032"/>
                <a:gd name="connsiteX31" fmla="*/ 4200 w 1157748"/>
                <a:gd name="connsiteY31" fmla="*/ 523287 h 848032"/>
                <a:gd name="connsiteX32" fmla="*/ 0 w 1157748"/>
                <a:gd name="connsiteY32" fmla="*/ 420329 h 848032"/>
                <a:gd name="connsiteX33" fmla="*/ 66367 w 1157748"/>
                <a:gd name="connsiteY33" fmla="*/ 309716 h 848032"/>
                <a:gd name="connsiteX34" fmla="*/ 144310 w 1157748"/>
                <a:gd name="connsiteY34" fmla="*/ 306542 h 848032"/>
                <a:gd name="connsiteX35" fmla="*/ 228600 w 1157748"/>
                <a:gd name="connsiteY35" fmla="*/ 368710 h 848032"/>
                <a:gd name="connsiteX36" fmla="*/ 228600 w 1157748"/>
                <a:gd name="connsiteY36" fmla="*/ 213852 h 848032"/>
                <a:gd name="connsiteX0" fmla="*/ 228600 w 1157748"/>
                <a:gd name="connsiteY0" fmla="*/ 213852 h 848032"/>
                <a:gd name="connsiteX1" fmla="*/ 449826 w 1157748"/>
                <a:gd name="connsiteY1" fmla="*/ 206477 h 848032"/>
                <a:gd name="connsiteX2" fmla="*/ 501445 w 1157748"/>
                <a:gd name="connsiteY2" fmla="*/ 66368 h 848032"/>
                <a:gd name="connsiteX3" fmla="*/ 556865 w 1157748"/>
                <a:gd name="connsiteY3" fmla="*/ 14034 h 848032"/>
                <a:gd name="connsiteX4" fmla="*/ 656303 w 1157748"/>
                <a:gd name="connsiteY4" fmla="*/ 0 h 848032"/>
                <a:gd name="connsiteX5" fmla="*/ 718911 w 1157748"/>
                <a:gd name="connsiteY5" fmla="*/ 8246 h 848032"/>
                <a:gd name="connsiteX6" fmla="*/ 778491 w 1157748"/>
                <a:gd name="connsiteY6" fmla="*/ 41632 h 848032"/>
                <a:gd name="connsiteX7" fmla="*/ 811508 w 1157748"/>
                <a:gd name="connsiteY7" fmla="*/ 135568 h 848032"/>
                <a:gd name="connsiteX8" fmla="*/ 813775 w 1157748"/>
                <a:gd name="connsiteY8" fmla="*/ 210958 h 848032"/>
                <a:gd name="connsiteX9" fmla="*/ 1157748 w 1157748"/>
                <a:gd name="connsiteY9" fmla="*/ 213852 h 848032"/>
                <a:gd name="connsiteX10" fmla="*/ 1098755 w 1157748"/>
                <a:gd name="connsiteY10" fmla="*/ 302342 h 848032"/>
                <a:gd name="connsiteX11" fmla="*/ 943896 w 1157748"/>
                <a:gd name="connsiteY11" fmla="*/ 302342 h 848032"/>
                <a:gd name="connsiteX12" fmla="*/ 914400 w 1157748"/>
                <a:gd name="connsiteY12" fmla="*/ 420329 h 848032"/>
                <a:gd name="connsiteX13" fmla="*/ 914400 w 1157748"/>
                <a:gd name="connsiteY13" fmla="*/ 420329 h 848032"/>
                <a:gd name="connsiteX14" fmla="*/ 1025013 w 1157748"/>
                <a:gd name="connsiteY14" fmla="*/ 449826 h 848032"/>
                <a:gd name="connsiteX15" fmla="*/ 1069258 w 1157748"/>
                <a:gd name="connsiteY15" fmla="*/ 435077 h 848032"/>
                <a:gd name="connsiteX16" fmla="*/ 1106129 w 1157748"/>
                <a:gd name="connsiteY16" fmla="*/ 464574 h 848032"/>
                <a:gd name="connsiteX17" fmla="*/ 1061884 w 1157748"/>
                <a:gd name="connsiteY17" fmla="*/ 589935 h 848032"/>
                <a:gd name="connsiteX18" fmla="*/ 921774 w 1157748"/>
                <a:gd name="connsiteY18" fmla="*/ 678426 h 848032"/>
                <a:gd name="connsiteX19" fmla="*/ 715296 w 1157748"/>
                <a:gd name="connsiteY19" fmla="*/ 678426 h 848032"/>
                <a:gd name="connsiteX20" fmla="*/ 722671 w 1157748"/>
                <a:gd name="connsiteY20" fmla="*/ 737419 h 848032"/>
                <a:gd name="connsiteX21" fmla="*/ 700548 w 1157748"/>
                <a:gd name="connsiteY21" fmla="*/ 796413 h 848032"/>
                <a:gd name="connsiteX22" fmla="*/ 582561 w 1157748"/>
                <a:gd name="connsiteY22" fmla="*/ 848032 h 848032"/>
                <a:gd name="connsiteX23" fmla="*/ 486696 w 1157748"/>
                <a:gd name="connsiteY23" fmla="*/ 811161 h 848032"/>
                <a:gd name="connsiteX24" fmla="*/ 486696 w 1157748"/>
                <a:gd name="connsiteY24" fmla="*/ 700548 h 848032"/>
                <a:gd name="connsiteX25" fmla="*/ 501445 w 1157748"/>
                <a:gd name="connsiteY25" fmla="*/ 671052 h 848032"/>
                <a:gd name="connsiteX26" fmla="*/ 250722 w 1157748"/>
                <a:gd name="connsiteY26" fmla="*/ 671052 h 848032"/>
                <a:gd name="connsiteX27" fmla="*/ 250722 w 1157748"/>
                <a:gd name="connsiteY27" fmla="*/ 530942 h 848032"/>
                <a:gd name="connsiteX28" fmla="*/ 206477 w 1157748"/>
                <a:gd name="connsiteY28" fmla="*/ 604684 h 848032"/>
                <a:gd name="connsiteX29" fmla="*/ 132735 w 1157748"/>
                <a:gd name="connsiteY29" fmla="*/ 612058 h 848032"/>
                <a:gd name="connsiteX30" fmla="*/ 58993 w 1157748"/>
                <a:gd name="connsiteY30" fmla="*/ 560439 h 848032"/>
                <a:gd name="connsiteX31" fmla="*/ 4200 w 1157748"/>
                <a:gd name="connsiteY31" fmla="*/ 523287 h 848032"/>
                <a:gd name="connsiteX32" fmla="*/ 0 w 1157748"/>
                <a:gd name="connsiteY32" fmla="*/ 420329 h 848032"/>
                <a:gd name="connsiteX33" fmla="*/ 49005 w 1157748"/>
                <a:gd name="connsiteY33" fmla="*/ 329972 h 848032"/>
                <a:gd name="connsiteX34" fmla="*/ 144310 w 1157748"/>
                <a:gd name="connsiteY34" fmla="*/ 306542 h 848032"/>
                <a:gd name="connsiteX35" fmla="*/ 228600 w 1157748"/>
                <a:gd name="connsiteY35" fmla="*/ 368710 h 848032"/>
                <a:gd name="connsiteX36" fmla="*/ 228600 w 1157748"/>
                <a:gd name="connsiteY36" fmla="*/ 213852 h 848032"/>
                <a:gd name="connsiteX0" fmla="*/ 228600 w 1157748"/>
                <a:gd name="connsiteY0" fmla="*/ 213852 h 848032"/>
                <a:gd name="connsiteX1" fmla="*/ 449826 w 1157748"/>
                <a:gd name="connsiteY1" fmla="*/ 206477 h 848032"/>
                <a:gd name="connsiteX2" fmla="*/ 501445 w 1157748"/>
                <a:gd name="connsiteY2" fmla="*/ 66368 h 848032"/>
                <a:gd name="connsiteX3" fmla="*/ 556865 w 1157748"/>
                <a:gd name="connsiteY3" fmla="*/ 14034 h 848032"/>
                <a:gd name="connsiteX4" fmla="*/ 656303 w 1157748"/>
                <a:gd name="connsiteY4" fmla="*/ 0 h 848032"/>
                <a:gd name="connsiteX5" fmla="*/ 718911 w 1157748"/>
                <a:gd name="connsiteY5" fmla="*/ 8246 h 848032"/>
                <a:gd name="connsiteX6" fmla="*/ 778491 w 1157748"/>
                <a:gd name="connsiteY6" fmla="*/ 41632 h 848032"/>
                <a:gd name="connsiteX7" fmla="*/ 811508 w 1157748"/>
                <a:gd name="connsiteY7" fmla="*/ 135568 h 848032"/>
                <a:gd name="connsiteX8" fmla="*/ 813775 w 1157748"/>
                <a:gd name="connsiteY8" fmla="*/ 210958 h 848032"/>
                <a:gd name="connsiteX9" fmla="*/ 1157748 w 1157748"/>
                <a:gd name="connsiteY9" fmla="*/ 213852 h 848032"/>
                <a:gd name="connsiteX10" fmla="*/ 1098755 w 1157748"/>
                <a:gd name="connsiteY10" fmla="*/ 302342 h 848032"/>
                <a:gd name="connsiteX11" fmla="*/ 943896 w 1157748"/>
                <a:gd name="connsiteY11" fmla="*/ 302342 h 848032"/>
                <a:gd name="connsiteX12" fmla="*/ 914400 w 1157748"/>
                <a:gd name="connsiteY12" fmla="*/ 420329 h 848032"/>
                <a:gd name="connsiteX13" fmla="*/ 914400 w 1157748"/>
                <a:gd name="connsiteY13" fmla="*/ 420329 h 848032"/>
                <a:gd name="connsiteX14" fmla="*/ 1025013 w 1157748"/>
                <a:gd name="connsiteY14" fmla="*/ 449826 h 848032"/>
                <a:gd name="connsiteX15" fmla="*/ 1069258 w 1157748"/>
                <a:gd name="connsiteY15" fmla="*/ 435077 h 848032"/>
                <a:gd name="connsiteX16" fmla="*/ 1106129 w 1157748"/>
                <a:gd name="connsiteY16" fmla="*/ 464574 h 848032"/>
                <a:gd name="connsiteX17" fmla="*/ 1061884 w 1157748"/>
                <a:gd name="connsiteY17" fmla="*/ 589935 h 848032"/>
                <a:gd name="connsiteX18" fmla="*/ 921774 w 1157748"/>
                <a:gd name="connsiteY18" fmla="*/ 678426 h 848032"/>
                <a:gd name="connsiteX19" fmla="*/ 715296 w 1157748"/>
                <a:gd name="connsiteY19" fmla="*/ 678426 h 848032"/>
                <a:gd name="connsiteX20" fmla="*/ 722671 w 1157748"/>
                <a:gd name="connsiteY20" fmla="*/ 737419 h 848032"/>
                <a:gd name="connsiteX21" fmla="*/ 700548 w 1157748"/>
                <a:gd name="connsiteY21" fmla="*/ 796413 h 848032"/>
                <a:gd name="connsiteX22" fmla="*/ 582561 w 1157748"/>
                <a:gd name="connsiteY22" fmla="*/ 848032 h 848032"/>
                <a:gd name="connsiteX23" fmla="*/ 486696 w 1157748"/>
                <a:gd name="connsiteY23" fmla="*/ 811161 h 848032"/>
                <a:gd name="connsiteX24" fmla="*/ 486696 w 1157748"/>
                <a:gd name="connsiteY24" fmla="*/ 700548 h 848032"/>
                <a:gd name="connsiteX25" fmla="*/ 501445 w 1157748"/>
                <a:gd name="connsiteY25" fmla="*/ 671052 h 848032"/>
                <a:gd name="connsiteX26" fmla="*/ 250722 w 1157748"/>
                <a:gd name="connsiteY26" fmla="*/ 671052 h 848032"/>
                <a:gd name="connsiteX27" fmla="*/ 250722 w 1157748"/>
                <a:gd name="connsiteY27" fmla="*/ 530942 h 848032"/>
                <a:gd name="connsiteX28" fmla="*/ 206477 w 1157748"/>
                <a:gd name="connsiteY28" fmla="*/ 604684 h 848032"/>
                <a:gd name="connsiteX29" fmla="*/ 138522 w 1157748"/>
                <a:gd name="connsiteY29" fmla="*/ 600483 h 848032"/>
                <a:gd name="connsiteX30" fmla="*/ 58993 w 1157748"/>
                <a:gd name="connsiteY30" fmla="*/ 560439 h 848032"/>
                <a:gd name="connsiteX31" fmla="*/ 4200 w 1157748"/>
                <a:gd name="connsiteY31" fmla="*/ 523287 h 848032"/>
                <a:gd name="connsiteX32" fmla="*/ 0 w 1157748"/>
                <a:gd name="connsiteY32" fmla="*/ 420329 h 848032"/>
                <a:gd name="connsiteX33" fmla="*/ 49005 w 1157748"/>
                <a:gd name="connsiteY33" fmla="*/ 329972 h 848032"/>
                <a:gd name="connsiteX34" fmla="*/ 144310 w 1157748"/>
                <a:gd name="connsiteY34" fmla="*/ 306542 h 848032"/>
                <a:gd name="connsiteX35" fmla="*/ 228600 w 1157748"/>
                <a:gd name="connsiteY35" fmla="*/ 368710 h 848032"/>
                <a:gd name="connsiteX36" fmla="*/ 228600 w 1157748"/>
                <a:gd name="connsiteY36" fmla="*/ 213852 h 848032"/>
                <a:gd name="connsiteX0" fmla="*/ 228600 w 1157748"/>
                <a:gd name="connsiteY0" fmla="*/ 213852 h 848032"/>
                <a:gd name="connsiteX1" fmla="*/ 449826 w 1157748"/>
                <a:gd name="connsiteY1" fmla="*/ 206477 h 848032"/>
                <a:gd name="connsiteX2" fmla="*/ 501445 w 1157748"/>
                <a:gd name="connsiteY2" fmla="*/ 66368 h 848032"/>
                <a:gd name="connsiteX3" fmla="*/ 556865 w 1157748"/>
                <a:gd name="connsiteY3" fmla="*/ 14034 h 848032"/>
                <a:gd name="connsiteX4" fmla="*/ 656303 w 1157748"/>
                <a:gd name="connsiteY4" fmla="*/ 0 h 848032"/>
                <a:gd name="connsiteX5" fmla="*/ 718911 w 1157748"/>
                <a:gd name="connsiteY5" fmla="*/ 8246 h 848032"/>
                <a:gd name="connsiteX6" fmla="*/ 778491 w 1157748"/>
                <a:gd name="connsiteY6" fmla="*/ 41632 h 848032"/>
                <a:gd name="connsiteX7" fmla="*/ 811508 w 1157748"/>
                <a:gd name="connsiteY7" fmla="*/ 135568 h 848032"/>
                <a:gd name="connsiteX8" fmla="*/ 813775 w 1157748"/>
                <a:gd name="connsiteY8" fmla="*/ 210958 h 848032"/>
                <a:gd name="connsiteX9" fmla="*/ 1157748 w 1157748"/>
                <a:gd name="connsiteY9" fmla="*/ 213852 h 848032"/>
                <a:gd name="connsiteX10" fmla="*/ 1098755 w 1157748"/>
                <a:gd name="connsiteY10" fmla="*/ 302342 h 848032"/>
                <a:gd name="connsiteX11" fmla="*/ 943896 w 1157748"/>
                <a:gd name="connsiteY11" fmla="*/ 302342 h 848032"/>
                <a:gd name="connsiteX12" fmla="*/ 914400 w 1157748"/>
                <a:gd name="connsiteY12" fmla="*/ 420329 h 848032"/>
                <a:gd name="connsiteX13" fmla="*/ 914400 w 1157748"/>
                <a:gd name="connsiteY13" fmla="*/ 420329 h 848032"/>
                <a:gd name="connsiteX14" fmla="*/ 1025013 w 1157748"/>
                <a:gd name="connsiteY14" fmla="*/ 449826 h 848032"/>
                <a:gd name="connsiteX15" fmla="*/ 1069258 w 1157748"/>
                <a:gd name="connsiteY15" fmla="*/ 435077 h 848032"/>
                <a:gd name="connsiteX16" fmla="*/ 1106129 w 1157748"/>
                <a:gd name="connsiteY16" fmla="*/ 464574 h 848032"/>
                <a:gd name="connsiteX17" fmla="*/ 1061884 w 1157748"/>
                <a:gd name="connsiteY17" fmla="*/ 589935 h 848032"/>
                <a:gd name="connsiteX18" fmla="*/ 921774 w 1157748"/>
                <a:gd name="connsiteY18" fmla="*/ 678426 h 848032"/>
                <a:gd name="connsiteX19" fmla="*/ 715296 w 1157748"/>
                <a:gd name="connsiteY19" fmla="*/ 678426 h 848032"/>
                <a:gd name="connsiteX20" fmla="*/ 722671 w 1157748"/>
                <a:gd name="connsiteY20" fmla="*/ 737419 h 848032"/>
                <a:gd name="connsiteX21" fmla="*/ 700548 w 1157748"/>
                <a:gd name="connsiteY21" fmla="*/ 796413 h 848032"/>
                <a:gd name="connsiteX22" fmla="*/ 582561 w 1157748"/>
                <a:gd name="connsiteY22" fmla="*/ 848032 h 848032"/>
                <a:gd name="connsiteX23" fmla="*/ 486696 w 1157748"/>
                <a:gd name="connsiteY23" fmla="*/ 811161 h 848032"/>
                <a:gd name="connsiteX24" fmla="*/ 486696 w 1157748"/>
                <a:gd name="connsiteY24" fmla="*/ 700548 h 848032"/>
                <a:gd name="connsiteX25" fmla="*/ 501445 w 1157748"/>
                <a:gd name="connsiteY25" fmla="*/ 671052 h 848032"/>
                <a:gd name="connsiteX26" fmla="*/ 250722 w 1157748"/>
                <a:gd name="connsiteY26" fmla="*/ 671052 h 848032"/>
                <a:gd name="connsiteX27" fmla="*/ 250722 w 1157748"/>
                <a:gd name="connsiteY27" fmla="*/ 530942 h 848032"/>
                <a:gd name="connsiteX28" fmla="*/ 206477 w 1157748"/>
                <a:gd name="connsiteY28" fmla="*/ 604684 h 848032"/>
                <a:gd name="connsiteX29" fmla="*/ 138522 w 1157748"/>
                <a:gd name="connsiteY29" fmla="*/ 600483 h 848032"/>
                <a:gd name="connsiteX30" fmla="*/ 50312 w 1157748"/>
                <a:gd name="connsiteY30" fmla="*/ 574907 h 848032"/>
                <a:gd name="connsiteX31" fmla="*/ 4200 w 1157748"/>
                <a:gd name="connsiteY31" fmla="*/ 523287 h 848032"/>
                <a:gd name="connsiteX32" fmla="*/ 0 w 1157748"/>
                <a:gd name="connsiteY32" fmla="*/ 420329 h 848032"/>
                <a:gd name="connsiteX33" fmla="*/ 49005 w 1157748"/>
                <a:gd name="connsiteY33" fmla="*/ 329972 h 848032"/>
                <a:gd name="connsiteX34" fmla="*/ 144310 w 1157748"/>
                <a:gd name="connsiteY34" fmla="*/ 306542 h 848032"/>
                <a:gd name="connsiteX35" fmla="*/ 228600 w 1157748"/>
                <a:gd name="connsiteY35" fmla="*/ 368710 h 848032"/>
                <a:gd name="connsiteX36" fmla="*/ 228600 w 1157748"/>
                <a:gd name="connsiteY36" fmla="*/ 213852 h 848032"/>
                <a:gd name="connsiteX0" fmla="*/ 228600 w 1157748"/>
                <a:gd name="connsiteY0" fmla="*/ 213852 h 848032"/>
                <a:gd name="connsiteX1" fmla="*/ 449826 w 1157748"/>
                <a:gd name="connsiteY1" fmla="*/ 206477 h 848032"/>
                <a:gd name="connsiteX2" fmla="*/ 501445 w 1157748"/>
                <a:gd name="connsiteY2" fmla="*/ 66368 h 848032"/>
                <a:gd name="connsiteX3" fmla="*/ 556865 w 1157748"/>
                <a:gd name="connsiteY3" fmla="*/ 14034 h 848032"/>
                <a:gd name="connsiteX4" fmla="*/ 656303 w 1157748"/>
                <a:gd name="connsiteY4" fmla="*/ 0 h 848032"/>
                <a:gd name="connsiteX5" fmla="*/ 718911 w 1157748"/>
                <a:gd name="connsiteY5" fmla="*/ 8246 h 848032"/>
                <a:gd name="connsiteX6" fmla="*/ 778491 w 1157748"/>
                <a:gd name="connsiteY6" fmla="*/ 41632 h 848032"/>
                <a:gd name="connsiteX7" fmla="*/ 811508 w 1157748"/>
                <a:gd name="connsiteY7" fmla="*/ 135568 h 848032"/>
                <a:gd name="connsiteX8" fmla="*/ 813775 w 1157748"/>
                <a:gd name="connsiteY8" fmla="*/ 210958 h 848032"/>
                <a:gd name="connsiteX9" fmla="*/ 1157748 w 1157748"/>
                <a:gd name="connsiteY9" fmla="*/ 213852 h 848032"/>
                <a:gd name="connsiteX10" fmla="*/ 1098755 w 1157748"/>
                <a:gd name="connsiteY10" fmla="*/ 302342 h 848032"/>
                <a:gd name="connsiteX11" fmla="*/ 943896 w 1157748"/>
                <a:gd name="connsiteY11" fmla="*/ 302342 h 848032"/>
                <a:gd name="connsiteX12" fmla="*/ 914400 w 1157748"/>
                <a:gd name="connsiteY12" fmla="*/ 420329 h 848032"/>
                <a:gd name="connsiteX13" fmla="*/ 914400 w 1157748"/>
                <a:gd name="connsiteY13" fmla="*/ 420329 h 848032"/>
                <a:gd name="connsiteX14" fmla="*/ 1025013 w 1157748"/>
                <a:gd name="connsiteY14" fmla="*/ 449826 h 848032"/>
                <a:gd name="connsiteX15" fmla="*/ 1069258 w 1157748"/>
                <a:gd name="connsiteY15" fmla="*/ 435077 h 848032"/>
                <a:gd name="connsiteX16" fmla="*/ 1106129 w 1157748"/>
                <a:gd name="connsiteY16" fmla="*/ 464574 h 848032"/>
                <a:gd name="connsiteX17" fmla="*/ 1061884 w 1157748"/>
                <a:gd name="connsiteY17" fmla="*/ 589935 h 848032"/>
                <a:gd name="connsiteX18" fmla="*/ 921774 w 1157748"/>
                <a:gd name="connsiteY18" fmla="*/ 678426 h 848032"/>
                <a:gd name="connsiteX19" fmla="*/ 715296 w 1157748"/>
                <a:gd name="connsiteY19" fmla="*/ 678426 h 848032"/>
                <a:gd name="connsiteX20" fmla="*/ 722671 w 1157748"/>
                <a:gd name="connsiteY20" fmla="*/ 737419 h 848032"/>
                <a:gd name="connsiteX21" fmla="*/ 700548 w 1157748"/>
                <a:gd name="connsiteY21" fmla="*/ 796413 h 848032"/>
                <a:gd name="connsiteX22" fmla="*/ 582561 w 1157748"/>
                <a:gd name="connsiteY22" fmla="*/ 848032 h 848032"/>
                <a:gd name="connsiteX23" fmla="*/ 501165 w 1157748"/>
                <a:gd name="connsiteY23" fmla="*/ 808267 h 848032"/>
                <a:gd name="connsiteX24" fmla="*/ 486696 w 1157748"/>
                <a:gd name="connsiteY24" fmla="*/ 700548 h 848032"/>
                <a:gd name="connsiteX25" fmla="*/ 501445 w 1157748"/>
                <a:gd name="connsiteY25" fmla="*/ 671052 h 848032"/>
                <a:gd name="connsiteX26" fmla="*/ 250722 w 1157748"/>
                <a:gd name="connsiteY26" fmla="*/ 671052 h 848032"/>
                <a:gd name="connsiteX27" fmla="*/ 250722 w 1157748"/>
                <a:gd name="connsiteY27" fmla="*/ 530942 h 848032"/>
                <a:gd name="connsiteX28" fmla="*/ 206477 w 1157748"/>
                <a:gd name="connsiteY28" fmla="*/ 604684 h 848032"/>
                <a:gd name="connsiteX29" fmla="*/ 138522 w 1157748"/>
                <a:gd name="connsiteY29" fmla="*/ 600483 h 848032"/>
                <a:gd name="connsiteX30" fmla="*/ 50312 w 1157748"/>
                <a:gd name="connsiteY30" fmla="*/ 574907 h 848032"/>
                <a:gd name="connsiteX31" fmla="*/ 4200 w 1157748"/>
                <a:gd name="connsiteY31" fmla="*/ 523287 h 848032"/>
                <a:gd name="connsiteX32" fmla="*/ 0 w 1157748"/>
                <a:gd name="connsiteY32" fmla="*/ 420329 h 848032"/>
                <a:gd name="connsiteX33" fmla="*/ 49005 w 1157748"/>
                <a:gd name="connsiteY33" fmla="*/ 329972 h 848032"/>
                <a:gd name="connsiteX34" fmla="*/ 144310 w 1157748"/>
                <a:gd name="connsiteY34" fmla="*/ 306542 h 848032"/>
                <a:gd name="connsiteX35" fmla="*/ 228600 w 1157748"/>
                <a:gd name="connsiteY35" fmla="*/ 368710 h 848032"/>
                <a:gd name="connsiteX36" fmla="*/ 228600 w 1157748"/>
                <a:gd name="connsiteY36" fmla="*/ 213852 h 848032"/>
                <a:gd name="connsiteX0" fmla="*/ 228600 w 1157748"/>
                <a:gd name="connsiteY0" fmla="*/ 213852 h 856713"/>
                <a:gd name="connsiteX1" fmla="*/ 449826 w 1157748"/>
                <a:gd name="connsiteY1" fmla="*/ 206477 h 856713"/>
                <a:gd name="connsiteX2" fmla="*/ 501445 w 1157748"/>
                <a:gd name="connsiteY2" fmla="*/ 66368 h 856713"/>
                <a:gd name="connsiteX3" fmla="*/ 556865 w 1157748"/>
                <a:gd name="connsiteY3" fmla="*/ 14034 h 856713"/>
                <a:gd name="connsiteX4" fmla="*/ 656303 w 1157748"/>
                <a:gd name="connsiteY4" fmla="*/ 0 h 856713"/>
                <a:gd name="connsiteX5" fmla="*/ 718911 w 1157748"/>
                <a:gd name="connsiteY5" fmla="*/ 8246 h 856713"/>
                <a:gd name="connsiteX6" fmla="*/ 778491 w 1157748"/>
                <a:gd name="connsiteY6" fmla="*/ 41632 h 856713"/>
                <a:gd name="connsiteX7" fmla="*/ 811508 w 1157748"/>
                <a:gd name="connsiteY7" fmla="*/ 135568 h 856713"/>
                <a:gd name="connsiteX8" fmla="*/ 813775 w 1157748"/>
                <a:gd name="connsiteY8" fmla="*/ 210958 h 856713"/>
                <a:gd name="connsiteX9" fmla="*/ 1157748 w 1157748"/>
                <a:gd name="connsiteY9" fmla="*/ 213852 h 856713"/>
                <a:gd name="connsiteX10" fmla="*/ 1098755 w 1157748"/>
                <a:gd name="connsiteY10" fmla="*/ 302342 h 856713"/>
                <a:gd name="connsiteX11" fmla="*/ 943896 w 1157748"/>
                <a:gd name="connsiteY11" fmla="*/ 302342 h 856713"/>
                <a:gd name="connsiteX12" fmla="*/ 914400 w 1157748"/>
                <a:gd name="connsiteY12" fmla="*/ 420329 h 856713"/>
                <a:gd name="connsiteX13" fmla="*/ 914400 w 1157748"/>
                <a:gd name="connsiteY13" fmla="*/ 420329 h 856713"/>
                <a:gd name="connsiteX14" fmla="*/ 1025013 w 1157748"/>
                <a:gd name="connsiteY14" fmla="*/ 449826 h 856713"/>
                <a:gd name="connsiteX15" fmla="*/ 1069258 w 1157748"/>
                <a:gd name="connsiteY15" fmla="*/ 435077 h 856713"/>
                <a:gd name="connsiteX16" fmla="*/ 1106129 w 1157748"/>
                <a:gd name="connsiteY16" fmla="*/ 464574 h 856713"/>
                <a:gd name="connsiteX17" fmla="*/ 1061884 w 1157748"/>
                <a:gd name="connsiteY17" fmla="*/ 589935 h 856713"/>
                <a:gd name="connsiteX18" fmla="*/ 921774 w 1157748"/>
                <a:gd name="connsiteY18" fmla="*/ 678426 h 856713"/>
                <a:gd name="connsiteX19" fmla="*/ 715296 w 1157748"/>
                <a:gd name="connsiteY19" fmla="*/ 678426 h 856713"/>
                <a:gd name="connsiteX20" fmla="*/ 722671 w 1157748"/>
                <a:gd name="connsiteY20" fmla="*/ 737419 h 856713"/>
                <a:gd name="connsiteX21" fmla="*/ 700548 w 1157748"/>
                <a:gd name="connsiteY21" fmla="*/ 796413 h 856713"/>
                <a:gd name="connsiteX22" fmla="*/ 602817 w 1157748"/>
                <a:gd name="connsiteY22" fmla="*/ 856713 h 856713"/>
                <a:gd name="connsiteX23" fmla="*/ 501165 w 1157748"/>
                <a:gd name="connsiteY23" fmla="*/ 808267 h 856713"/>
                <a:gd name="connsiteX24" fmla="*/ 486696 w 1157748"/>
                <a:gd name="connsiteY24" fmla="*/ 700548 h 856713"/>
                <a:gd name="connsiteX25" fmla="*/ 501445 w 1157748"/>
                <a:gd name="connsiteY25" fmla="*/ 671052 h 856713"/>
                <a:gd name="connsiteX26" fmla="*/ 250722 w 1157748"/>
                <a:gd name="connsiteY26" fmla="*/ 671052 h 856713"/>
                <a:gd name="connsiteX27" fmla="*/ 250722 w 1157748"/>
                <a:gd name="connsiteY27" fmla="*/ 530942 h 856713"/>
                <a:gd name="connsiteX28" fmla="*/ 206477 w 1157748"/>
                <a:gd name="connsiteY28" fmla="*/ 604684 h 856713"/>
                <a:gd name="connsiteX29" fmla="*/ 138522 w 1157748"/>
                <a:gd name="connsiteY29" fmla="*/ 600483 h 856713"/>
                <a:gd name="connsiteX30" fmla="*/ 50312 w 1157748"/>
                <a:gd name="connsiteY30" fmla="*/ 574907 h 856713"/>
                <a:gd name="connsiteX31" fmla="*/ 4200 w 1157748"/>
                <a:gd name="connsiteY31" fmla="*/ 523287 h 856713"/>
                <a:gd name="connsiteX32" fmla="*/ 0 w 1157748"/>
                <a:gd name="connsiteY32" fmla="*/ 420329 h 856713"/>
                <a:gd name="connsiteX33" fmla="*/ 49005 w 1157748"/>
                <a:gd name="connsiteY33" fmla="*/ 329972 h 856713"/>
                <a:gd name="connsiteX34" fmla="*/ 144310 w 1157748"/>
                <a:gd name="connsiteY34" fmla="*/ 306542 h 856713"/>
                <a:gd name="connsiteX35" fmla="*/ 228600 w 1157748"/>
                <a:gd name="connsiteY35" fmla="*/ 368710 h 856713"/>
                <a:gd name="connsiteX36" fmla="*/ 228600 w 1157748"/>
                <a:gd name="connsiteY36" fmla="*/ 213852 h 856713"/>
                <a:gd name="connsiteX0" fmla="*/ 228600 w 1157748"/>
                <a:gd name="connsiteY0" fmla="*/ 213852 h 856713"/>
                <a:gd name="connsiteX1" fmla="*/ 449826 w 1157748"/>
                <a:gd name="connsiteY1" fmla="*/ 206477 h 856713"/>
                <a:gd name="connsiteX2" fmla="*/ 501445 w 1157748"/>
                <a:gd name="connsiteY2" fmla="*/ 66368 h 856713"/>
                <a:gd name="connsiteX3" fmla="*/ 556865 w 1157748"/>
                <a:gd name="connsiteY3" fmla="*/ 14034 h 856713"/>
                <a:gd name="connsiteX4" fmla="*/ 656303 w 1157748"/>
                <a:gd name="connsiteY4" fmla="*/ 0 h 856713"/>
                <a:gd name="connsiteX5" fmla="*/ 718911 w 1157748"/>
                <a:gd name="connsiteY5" fmla="*/ 8246 h 856713"/>
                <a:gd name="connsiteX6" fmla="*/ 778491 w 1157748"/>
                <a:gd name="connsiteY6" fmla="*/ 41632 h 856713"/>
                <a:gd name="connsiteX7" fmla="*/ 811508 w 1157748"/>
                <a:gd name="connsiteY7" fmla="*/ 135568 h 856713"/>
                <a:gd name="connsiteX8" fmla="*/ 813775 w 1157748"/>
                <a:gd name="connsiteY8" fmla="*/ 210958 h 856713"/>
                <a:gd name="connsiteX9" fmla="*/ 1157748 w 1157748"/>
                <a:gd name="connsiteY9" fmla="*/ 213852 h 856713"/>
                <a:gd name="connsiteX10" fmla="*/ 1098755 w 1157748"/>
                <a:gd name="connsiteY10" fmla="*/ 302342 h 856713"/>
                <a:gd name="connsiteX11" fmla="*/ 943896 w 1157748"/>
                <a:gd name="connsiteY11" fmla="*/ 302342 h 856713"/>
                <a:gd name="connsiteX12" fmla="*/ 914400 w 1157748"/>
                <a:gd name="connsiteY12" fmla="*/ 420329 h 856713"/>
                <a:gd name="connsiteX13" fmla="*/ 914400 w 1157748"/>
                <a:gd name="connsiteY13" fmla="*/ 420329 h 856713"/>
                <a:gd name="connsiteX14" fmla="*/ 1025013 w 1157748"/>
                <a:gd name="connsiteY14" fmla="*/ 449826 h 856713"/>
                <a:gd name="connsiteX15" fmla="*/ 1069258 w 1157748"/>
                <a:gd name="connsiteY15" fmla="*/ 435077 h 856713"/>
                <a:gd name="connsiteX16" fmla="*/ 1106129 w 1157748"/>
                <a:gd name="connsiteY16" fmla="*/ 464574 h 856713"/>
                <a:gd name="connsiteX17" fmla="*/ 1061884 w 1157748"/>
                <a:gd name="connsiteY17" fmla="*/ 589935 h 856713"/>
                <a:gd name="connsiteX18" fmla="*/ 921774 w 1157748"/>
                <a:gd name="connsiteY18" fmla="*/ 678426 h 856713"/>
                <a:gd name="connsiteX19" fmla="*/ 715296 w 1157748"/>
                <a:gd name="connsiteY19" fmla="*/ 678426 h 856713"/>
                <a:gd name="connsiteX20" fmla="*/ 722671 w 1157748"/>
                <a:gd name="connsiteY20" fmla="*/ 737419 h 856713"/>
                <a:gd name="connsiteX21" fmla="*/ 700548 w 1157748"/>
                <a:gd name="connsiteY21" fmla="*/ 822456 h 856713"/>
                <a:gd name="connsiteX22" fmla="*/ 602817 w 1157748"/>
                <a:gd name="connsiteY22" fmla="*/ 856713 h 856713"/>
                <a:gd name="connsiteX23" fmla="*/ 501165 w 1157748"/>
                <a:gd name="connsiteY23" fmla="*/ 808267 h 856713"/>
                <a:gd name="connsiteX24" fmla="*/ 486696 w 1157748"/>
                <a:gd name="connsiteY24" fmla="*/ 700548 h 856713"/>
                <a:gd name="connsiteX25" fmla="*/ 501445 w 1157748"/>
                <a:gd name="connsiteY25" fmla="*/ 671052 h 856713"/>
                <a:gd name="connsiteX26" fmla="*/ 250722 w 1157748"/>
                <a:gd name="connsiteY26" fmla="*/ 671052 h 856713"/>
                <a:gd name="connsiteX27" fmla="*/ 250722 w 1157748"/>
                <a:gd name="connsiteY27" fmla="*/ 530942 h 856713"/>
                <a:gd name="connsiteX28" fmla="*/ 206477 w 1157748"/>
                <a:gd name="connsiteY28" fmla="*/ 604684 h 856713"/>
                <a:gd name="connsiteX29" fmla="*/ 138522 w 1157748"/>
                <a:gd name="connsiteY29" fmla="*/ 600483 h 856713"/>
                <a:gd name="connsiteX30" fmla="*/ 50312 w 1157748"/>
                <a:gd name="connsiteY30" fmla="*/ 574907 h 856713"/>
                <a:gd name="connsiteX31" fmla="*/ 4200 w 1157748"/>
                <a:gd name="connsiteY31" fmla="*/ 523287 h 856713"/>
                <a:gd name="connsiteX32" fmla="*/ 0 w 1157748"/>
                <a:gd name="connsiteY32" fmla="*/ 420329 h 856713"/>
                <a:gd name="connsiteX33" fmla="*/ 49005 w 1157748"/>
                <a:gd name="connsiteY33" fmla="*/ 329972 h 856713"/>
                <a:gd name="connsiteX34" fmla="*/ 144310 w 1157748"/>
                <a:gd name="connsiteY34" fmla="*/ 306542 h 856713"/>
                <a:gd name="connsiteX35" fmla="*/ 228600 w 1157748"/>
                <a:gd name="connsiteY35" fmla="*/ 368710 h 856713"/>
                <a:gd name="connsiteX36" fmla="*/ 228600 w 1157748"/>
                <a:gd name="connsiteY36" fmla="*/ 213852 h 856713"/>
                <a:gd name="connsiteX0" fmla="*/ 228600 w 1157748"/>
                <a:gd name="connsiteY0" fmla="*/ 213852 h 856713"/>
                <a:gd name="connsiteX1" fmla="*/ 449826 w 1157748"/>
                <a:gd name="connsiteY1" fmla="*/ 206477 h 856713"/>
                <a:gd name="connsiteX2" fmla="*/ 501445 w 1157748"/>
                <a:gd name="connsiteY2" fmla="*/ 66368 h 856713"/>
                <a:gd name="connsiteX3" fmla="*/ 556865 w 1157748"/>
                <a:gd name="connsiteY3" fmla="*/ 14034 h 856713"/>
                <a:gd name="connsiteX4" fmla="*/ 656303 w 1157748"/>
                <a:gd name="connsiteY4" fmla="*/ 0 h 856713"/>
                <a:gd name="connsiteX5" fmla="*/ 718911 w 1157748"/>
                <a:gd name="connsiteY5" fmla="*/ 8246 h 856713"/>
                <a:gd name="connsiteX6" fmla="*/ 778491 w 1157748"/>
                <a:gd name="connsiteY6" fmla="*/ 41632 h 856713"/>
                <a:gd name="connsiteX7" fmla="*/ 811508 w 1157748"/>
                <a:gd name="connsiteY7" fmla="*/ 135568 h 856713"/>
                <a:gd name="connsiteX8" fmla="*/ 813775 w 1157748"/>
                <a:gd name="connsiteY8" fmla="*/ 210958 h 856713"/>
                <a:gd name="connsiteX9" fmla="*/ 1157748 w 1157748"/>
                <a:gd name="connsiteY9" fmla="*/ 213852 h 856713"/>
                <a:gd name="connsiteX10" fmla="*/ 1098755 w 1157748"/>
                <a:gd name="connsiteY10" fmla="*/ 302342 h 856713"/>
                <a:gd name="connsiteX11" fmla="*/ 943896 w 1157748"/>
                <a:gd name="connsiteY11" fmla="*/ 302342 h 856713"/>
                <a:gd name="connsiteX12" fmla="*/ 914400 w 1157748"/>
                <a:gd name="connsiteY12" fmla="*/ 420329 h 856713"/>
                <a:gd name="connsiteX13" fmla="*/ 914400 w 1157748"/>
                <a:gd name="connsiteY13" fmla="*/ 420329 h 856713"/>
                <a:gd name="connsiteX14" fmla="*/ 1025013 w 1157748"/>
                <a:gd name="connsiteY14" fmla="*/ 449826 h 856713"/>
                <a:gd name="connsiteX15" fmla="*/ 1069258 w 1157748"/>
                <a:gd name="connsiteY15" fmla="*/ 435077 h 856713"/>
                <a:gd name="connsiteX16" fmla="*/ 1106129 w 1157748"/>
                <a:gd name="connsiteY16" fmla="*/ 464574 h 856713"/>
                <a:gd name="connsiteX17" fmla="*/ 1061884 w 1157748"/>
                <a:gd name="connsiteY17" fmla="*/ 589935 h 856713"/>
                <a:gd name="connsiteX18" fmla="*/ 921774 w 1157748"/>
                <a:gd name="connsiteY18" fmla="*/ 678426 h 856713"/>
                <a:gd name="connsiteX19" fmla="*/ 715296 w 1157748"/>
                <a:gd name="connsiteY19" fmla="*/ 678426 h 856713"/>
                <a:gd name="connsiteX20" fmla="*/ 722671 w 1157748"/>
                <a:gd name="connsiteY20" fmla="*/ 737419 h 856713"/>
                <a:gd name="connsiteX21" fmla="*/ 700548 w 1157748"/>
                <a:gd name="connsiteY21" fmla="*/ 822456 h 856713"/>
                <a:gd name="connsiteX22" fmla="*/ 602817 w 1157748"/>
                <a:gd name="connsiteY22" fmla="*/ 856713 h 856713"/>
                <a:gd name="connsiteX23" fmla="*/ 545291 w 1157748"/>
                <a:gd name="connsiteY23" fmla="*/ 844517 h 856713"/>
                <a:gd name="connsiteX24" fmla="*/ 501165 w 1157748"/>
                <a:gd name="connsiteY24" fmla="*/ 808267 h 856713"/>
                <a:gd name="connsiteX25" fmla="*/ 486696 w 1157748"/>
                <a:gd name="connsiteY25" fmla="*/ 700548 h 856713"/>
                <a:gd name="connsiteX26" fmla="*/ 501445 w 1157748"/>
                <a:gd name="connsiteY26" fmla="*/ 671052 h 856713"/>
                <a:gd name="connsiteX27" fmla="*/ 250722 w 1157748"/>
                <a:gd name="connsiteY27" fmla="*/ 671052 h 856713"/>
                <a:gd name="connsiteX28" fmla="*/ 250722 w 1157748"/>
                <a:gd name="connsiteY28" fmla="*/ 530942 h 856713"/>
                <a:gd name="connsiteX29" fmla="*/ 206477 w 1157748"/>
                <a:gd name="connsiteY29" fmla="*/ 604684 h 856713"/>
                <a:gd name="connsiteX30" fmla="*/ 138522 w 1157748"/>
                <a:gd name="connsiteY30" fmla="*/ 600483 h 856713"/>
                <a:gd name="connsiteX31" fmla="*/ 50312 w 1157748"/>
                <a:gd name="connsiteY31" fmla="*/ 574907 h 856713"/>
                <a:gd name="connsiteX32" fmla="*/ 4200 w 1157748"/>
                <a:gd name="connsiteY32" fmla="*/ 523287 h 856713"/>
                <a:gd name="connsiteX33" fmla="*/ 0 w 1157748"/>
                <a:gd name="connsiteY33" fmla="*/ 420329 h 856713"/>
                <a:gd name="connsiteX34" fmla="*/ 49005 w 1157748"/>
                <a:gd name="connsiteY34" fmla="*/ 329972 h 856713"/>
                <a:gd name="connsiteX35" fmla="*/ 144310 w 1157748"/>
                <a:gd name="connsiteY35" fmla="*/ 306542 h 856713"/>
                <a:gd name="connsiteX36" fmla="*/ 228600 w 1157748"/>
                <a:gd name="connsiteY36" fmla="*/ 368710 h 856713"/>
                <a:gd name="connsiteX37" fmla="*/ 228600 w 1157748"/>
                <a:gd name="connsiteY37" fmla="*/ 213852 h 856713"/>
                <a:gd name="connsiteX0" fmla="*/ 228600 w 1157748"/>
                <a:gd name="connsiteY0" fmla="*/ 213852 h 856713"/>
                <a:gd name="connsiteX1" fmla="*/ 449826 w 1157748"/>
                <a:gd name="connsiteY1" fmla="*/ 206477 h 856713"/>
                <a:gd name="connsiteX2" fmla="*/ 501445 w 1157748"/>
                <a:gd name="connsiteY2" fmla="*/ 66368 h 856713"/>
                <a:gd name="connsiteX3" fmla="*/ 556865 w 1157748"/>
                <a:gd name="connsiteY3" fmla="*/ 14034 h 856713"/>
                <a:gd name="connsiteX4" fmla="*/ 656303 w 1157748"/>
                <a:gd name="connsiteY4" fmla="*/ 0 h 856713"/>
                <a:gd name="connsiteX5" fmla="*/ 718911 w 1157748"/>
                <a:gd name="connsiteY5" fmla="*/ 8246 h 856713"/>
                <a:gd name="connsiteX6" fmla="*/ 778491 w 1157748"/>
                <a:gd name="connsiteY6" fmla="*/ 41632 h 856713"/>
                <a:gd name="connsiteX7" fmla="*/ 811508 w 1157748"/>
                <a:gd name="connsiteY7" fmla="*/ 135568 h 856713"/>
                <a:gd name="connsiteX8" fmla="*/ 813775 w 1157748"/>
                <a:gd name="connsiteY8" fmla="*/ 210958 h 856713"/>
                <a:gd name="connsiteX9" fmla="*/ 1157748 w 1157748"/>
                <a:gd name="connsiteY9" fmla="*/ 213852 h 856713"/>
                <a:gd name="connsiteX10" fmla="*/ 1098755 w 1157748"/>
                <a:gd name="connsiteY10" fmla="*/ 302342 h 856713"/>
                <a:gd name="connsiteX11" fmla="*/ 943896 w 1157748"/>
                <a:gd name="connsiteY11" fmla="*/ 302342 h 856713"/>
                <a:gd name="connsiteX12" fmla="*/ 914400 w 1157748"/>
                <a:gd name="connsiteY12" fmla="*/ 420329 h 856713"/>
                <a:gd name="connsiteX13" fmla="*/ 914400 w 1157748"/>
                <a:gd name="connsiteY13" fmla="*/ 420329 h 856713"/>
                <a:gd name="connsiteX14" fmla="*/ 1025013 w 1157748"/>
                <a:gd name="connsiteY14" fmla="*/ 449826 h 856713"/>
                <a:gd name="connsiteX15" fmla="*/ 1069258 w 1157748"/>
                <a:gd name="connsiteY15" fmla="*/ 435077 h 856713"/>
                <a:gd name="connsiteX16" fmla="*/ 1106129 w 1157748"/>
                <a:gd name="connsiteY16" fmla="*/ 464574 h 856713"/>
                <a:gd name="connsiteX17" fmla="*/ 1061884 w 1157748"/>
                <a:gd name="connsiteY17" fmla="*/ 589935 h 856713"/>
                <a:gd name="connsiteX18" fmla="*/ 921774 w 1157748"/>
                <a:gd name="connsiteY18" fmla="*/ 678426 h 856713"/>
                <a:gd name="connsiteX19" fmla="*/ 715296 w 1157748"/>
                <a:gd name="connsiteY19" fmla="*/ 678426 h 856713"/>
                <a:gd name="connsiteX20" fmla="*/ 722671 w 1157748"/>
                <a:gd name="connsiteY20" fmla="*/ 737419 h 856713"/>
                <a:gd name="connsiteX21" fmla="*/ 700548 w 1157748"/>
                <a:gd name="connsiteY21" fmla="*/ 822456 h 856713"/>
                <a:gd name="connsiteX22" fmla="*/ 602817 w 1157748"/>
                <a:gd name="connsiteY22" fmla="*/ 856713 h 856713"/>
                <a:gd name="connsiteX23" fmla="*/ 545291 w 1157748"/>
                <a:gd name="connsiteY23" fmla="*/ 844517 h 856713"/>
                <a:gd name="connsiteX24" fmla="*/ 501165 w 1157748"/>
                <a:gd name="connsiteY24" fmla="*/ 808267 h 856713"/>
                <a:gd name="connsiteX25" fmla="*/ 481630 w 1157748"/>
                <a:gd name="connsiteY25" fmla="*/ 760601 h 856713"/>
                <a:gd name="connsiteX26" fmla="*/ 486696 w 1157748"/>
                <a:gd name="connsiteY26" fmla="*/ 700548 h 856713"/>
                <a:gd name="connsiteX27" fmla="*/ 501445 w 1157748"/>
                <a:gd name="connsiteY27" fmla="*/ 671052 h 856713"/>
                <a:gd name="connsiteX28" fmla="*/ 250722 w 1157748"/>
                <a:gd name="connsiteY28" fmla="*/ 671052 h 856713"/>
                <a:gd name="connsiteX29" fmla="*/ 250722 w 1157748"/>
                <a:gd name="connsiteY29" fmla="*/ 530942 h 856713"/>
                <a:gd name="connsiteX30" fmla="*/ 206477 w 1157748"/>
                <a:gd name="connsiteY30" fmla="*/ 604684 h 856713"/>
                <a:gd name="connsiteX31" fmla="*/ 138522 w 1157748"/>
                <a:gd name="connsiteY31" fmla="*/ 600483 h 856713"/>
                <a:gd name="connsiteX32" fmla="*/ 50312 w 1157748"/>
                <a:gd name="connsiteY32" fmla="*/ 574907 h 856713"/>
                <a:gd name="connsiteX33" fmla="*/ 4200 w 1157748"/>
                <a:gd name="connsiteY33" fmla="*/ 523287 h 856713"/>
                <a:gd name="connsiteX34" fmla="*/ 0 w 1157748"/>
                <a:gd name="connsiteY34" fmla="*/ 420329 h 856713"/>
                <a:gd name="connsiteX35" fmla="*/ 49005 w 1157748"/>
                <a:gd name="connsiteY35" fmla="*/ 329972 h 856713"/>
                <a:gd name="connsiteX36" fmla="*/ 144310 w 1157748"/>
                <a:gd name="connsiteY36" fmla="*/ 306542 h 856713"/>
                <a:gd name="connsiteX37" fmla="*/ 228600 w 1157748"/>
                <a:gd name="connsiteY37" fmla="*/ 368710 h 856713"/>
                <a:gd name="connsiteX38" fmla="*/ 228600 w 1157748"/>
                <a:gd name="connsiteY38" fmla="*/ 213852 h 856713"/>
                <a:gd name="connsiteX0" fmla="*/ 228600 w 1157748"/>
                <a:gd name="connsiteY0" fmla="*/ 213852 h 856713"/>
                <a:gd name="connsiteX1" fmla="*/ 449826 w 1157748"/>
                <a:gd name="connsiteY1" fmla="*/ 206477 h 856713"/>
                <a:gd name="connsiteX2" fmla="*/ 501445 w 1157748"/>
                <a:gd name="connsiteY2" fmla="*/ 66368 h 856713"/>
                <a:gd name="connsiteX3" fmla="*/ 556865 w 1157748"/>
                <a:gd name="connsiteY3" fmla="*/ 14034 h 856713"/>
                <a:gd name="connsiteX4" fmla="*/ 656303 w 1157748"/>
                <a:gd name="connsiteY4" fmla="*/ 0 h 856713"/>
                <a:gd name="connsiteX5" fmla="*/ 718911 w 1157748"/>
                <a:gd name="connsiteY5" fmla="*/ 8246 h 856713"/>
                <a:gd name="connsiteX6" fmla="*/ 778491 w 1157748"/>
                <a:gd name="connsiteY6" fmla="*/ 41632 h 856713"/>
                <a:gd name="connsiteX7" fmla="*/ 811508 w 1157748"/>
                <a:gd name="connsiteY7" fmla="*/ 135568 h 856713"/>
                <a:gd name="connsiteX8" fmla="*/ 813775 w 1157748"/>
                <a:gd name="connsiteY8" fmla="*/ 210958 h 856713"/>
                <a:gd name="connsiteX9" fmla="*/ 1157748 w 1157748"/>
                <a:gd name="connsiteY9" fmla="*/ 213852 h 856713"/>
                <a:gd name="connsiteX10" fmla="*/ 1098755 w 1157748"/>
                <a:gd name="connsiteY10" fmla="*/ 302342 h 856713"/>
                <a:gd name="connsiteX11" fmla="*/ 943896 w 1157748"/>
                <a:gd name="connsiteY11" fmla="*/ 302342 h 856713"/>
                <a:gd name="connsiteX12" fmla="*/ 914400 w 1157748"/>
                <a:gd name="connsiteY12" fmla="*/ 420329 h 856713"/>
                <a:gd name="connsiteX13" fmla="*/ 914400 w 1157748"/>
                <a:gd name="connsiteY13" fmla="*/ 420329 h 856713"/>
                <a:gd name="connsiteX14" fmla="*/ 1025013 w 1157748"/>
                <a:gd name="connsiteY14" fmla="*/ 449826 h 856713"/>
                <a:gd name="connsiteX15" fmla="*/ 1069258 w 1157748"/>
                <a:gd name="connsiteY15" fmla="*/ 435077 h 856713"/>
                <a:gd name="connsiteX16" fmla="*/ 1106129 w 1157748"/>
                <a:gd name="connsiteY16" fmla="*/ 464574 h 856713"/>
                <a:gd name="connsiteX17" fmla="*/ 1061884 w 1157748"/>
                <a:gd name="connsiteY17" fmla="*/ 589935 h 856713"/>
                <a:gd name="connsiteX18" fmla="*/ 921774 w 1157748"/>
                <a:gd name="connsiteY18" fmla="*/ 678426 h 856713"/>
                <a:gd name="connsiteX19" fmla="*/ 715296 w 1157748"/>
                <a:gd name="connsiteY19" fmla="*/ 678426 h 856713"/>
                <a:gd name="connsiteX20" fmla="*/ 722671 w 1157748"/>
                <a:gd name="connsiteY20" fmla="*/ 737419 h 856713"/>
                <a:gd name="connsiteX21" fmla="*/ 700548 w 1157748"/>
                <a:gd name="connsiteY21" fmla="*/ 822456 h 856713"/>
                <a:gd name="connsiteX22" fmla="*/ 661037 w 1157748"/>
                <a:gd name="connsiteY22" fmla="*/ 853198 h 856713"/>
                <a:gd name="connsiteX23" fmla="*/ 602817 w 1157748"/>
                <a:gd name="connsiteY23" fmla="*/ 856713 h 856713"/>
                <a:gd name="connsiteX24" fmla="*/ 545291 w 1157748"/>
                <a:gd name="connsiteY24" fmla="*/ 844517 h 856713"/>
                <a:gd name="connsiteX25" fmla="*/ 501165 w 1157748"/>
                <a:gd name="connsiteY25" fmla="*/ 808267 h 856713"/>
                <a:gd name="connsiteX26" fmla="*/ 481630 w 1157748"/>
                <a:gd name="connsiteY26" fmla="*/ 760601 h 856713"/>
                <a:gd name="connsiteX27" fmla="*/ 486696 w 1157748"/>
                <a:gd name="connsiteY27" fmla="*/ 700548 h 856713"/>
                <a:gd name="connsiteX28" fmla="*/ 501445 w 1157748"/>
                <a:gd name="connsiteY28" fmla="*/ 671052 h 856713"/>
                <a:gd name="connsiteX29" fmla="*/ 250722 w 1157748"/>
                <a:gd name="connsiteY29" fmla="*/ 671052 h 856713"/>
                <a:gd name="connsiteX30" fmla="*/ 250722 w 1157748"/>
                <a:gd name="connsiteY30" fmla="*/ 530942 h 856713"/>
                <a:gd name="connsiteX31" fmla="*/ 206477 w 1157748"/>
                <a:gd name="connsiteY31" fmla="*/ 604684 h 856713"/>
                <a:gd name="connsiteX32" fmla="*/ 138522 w 1157748"/>
                <a:gd name="connsiteY32" fmla="*/ 600483 h 856713"/>
                <a:gd name="connsiteX33" fmla="*/ 50312 w 1157748"/>
                <a:gd name="connsiteY33" fmla="*/ 574907 h 856713"/>
                <a:gd name="connsiteX34" fmla="*/ 4200 w 1157748"/>
                <a:gd name="connsiteY34" fmla="*/ 523287 h 856713"/>
                <a:gd name="connsiteX35" fmla="*/ 0 w 1157748"/>
                <a:gd name="connsiteY35" fmla="*/ 420329 h 856713"/>
                <a:gd name="connsiteX36" fmla="*/ 49005 w 1157748"/>
                <a:gd name="connsiteY36" fmla="*/ 329972 h 856713"/>
                <a:gd name="connsiteX37" fmla="*/ 144310 w 1157748"/>
                <a:gd name="connsiteY37" fmla="*/ 306542 h 856713"/>
                <a:gd name="connsiteX38" fmla="*/ 228600 w 1157748"/>
                <a:gd name="connsiteY38" fmla="*/ 368710 h 856713"/>
                <a:gd name="connsiteX39" fmla="*/ 228600 w 1157748"/>
                <a:gd name="connsiteY39" fmla="*/ 213852 h 856713"/>
                <a:gd name="connsiteX0" fmla="*/ 228600 w 1157748"/>
                <a:gd name="connsiteY0" fmla="*/ 213852 h 856713"/>
                <a:gd name="connsiteX1" fmla="*/ 449826 w 1157748"/>
                <a:gd name="connsiteY1" fmla="*/ 206477 h 856713"/>
                <a:gd name="connsiteX2" fmla="*/ 501445 w 1157748"/>
                <a:gd name="connsiteY2" fmla="*/ 66368 h 856713"/>
                <a:gd name="connsiteX3" fmla="*/ 556865 w 1157748"/>
                <a:gd name="connsiteY3" fmla="*/ 14034 h 856713"/>
                <a:gd name="connsiteX4" fmla="*/ 656303 w 1157748"/>
                <a:gd name="connsiteY4" fmla="*/ 0 h 856713"/>
                <a:gd name="connsiteX5" fmla="*/ 718911 w 1157748"/>
                <a:gd name="connsiteY5" fmla="*/ 8246 h 856713"/>
                <a:gd name="connsiteX6" fmla="*/ 778491 w 1157748"/>
                <a:gd name="connsiteY6" fmla="*/ 41632 h 856713"/>
                <a:gd name="connsiteX7" fmla="*/ 811508 w 1157748"/>
                <a:gd name="connsiteY7" fmla="*/ 135568 h 856713"/>
                <a:gd name="connsiteX8" fmla="*/ 813775 w 1157748"/>
                <a:gd name="connsiteY8" fmla="*/ 210958 h 856713"/>
                <a:gd name="connsiteX9" fmla="*/ 1157748 w 1157748"/>
                <a:gd name="connsiteY9" fmla="*/ 213852 h 856713"/>
                <a:gd name="connsiteX10" fmla="*/ 1098755 w 1157748"/>
                <a:gd name="connsiteY10" fmla="*/ 302342 h 856713"/>
                <a:gd name="connsiteX11" fmla="*/ 943896 w 1157748"/>
                <a:gd name="connsiteY11" fmla="*/ 302342 h 856713"/>
                <a:gd name="connsiteX12" fmla="*/ 914400 w 1157748"/>
                <a:gd name="connsiteY12" fmla="*/ 420329 h 856713"/>
                <a:gd name="connsiteX13" fmla="*/ 914400 w 1157748"/>
                <a:gd name="connsiteY13" fmla="*/ 420329 h 856713"/>
                <a:gd name="connsiteX14" fmla="*/ 1025013 w 1157748"/>
                <a:gd name="connsiteY14" fmla="*/ 449826 h 856713"/>
                <a:gd name="connsiteX15" fmla="*/ 1069258 w 1157748"/>
                <a:gd name="connsiteY15" fmla="*/ 435077 h 856713"/>
                <a:gd name="connsiteX16" fmla="*/ 1106129 w 1157748"/>
                <a:gd name="connsiteY16" fmla="*/ 464574 h 856713"/>
                <a:gd name="connsiteX17" fmla="*/ 1061884 w 1157748"/>
                <a:gd name="connsiteY17" fmla="*/ 589935 h 856713"/>
                <a:gd name="connsiteX18" fmla="*/ 921774 w 1157748"/>
                <a:gd name="connsiteY18" fmla="*/ 678426 h 856713"/>
                <a:gd name="connsiteX19" fmla="*/ 715296 w 1157748"/>
                <a:gd name="connsiteY19" fmla="*/ 678426 h 856713"/>
                <a:gd name="connsiteX20" fmla="*/ 722671 w 1157748"/>
                <a:gd name="connsiteY20" fmla="*/ 737419 h 856713"/>
                <a:gd name="connsiteX21" fmla="*/ 700548 w 1157748"/>
                <a:gd name="connsiteY21" fmla="*/ 822456 h 856713"/>
                <a:gd name="connsiteX22" fmla="*/ 661037 w 1157748"/>
                <a:gd name="connsiteY22" fmla="*/ 853198 h 856713"/>
                <a:gd name="connsiteX23" fmla="*/ 602817 w 1157748"/>
                <a:gd name="connsiteY23" fmla="*/ 856713 h 856713"/>
                <a:gd name="connsiteX24" fmla="*/ 545291 w 1157748"/>
                <a:gd name="connsiteY24" fmla="*/ 844517 h 856713"/>
                <a:gd name="connsiteX25" fmla="*/ 501165 w 1157748"/>
                <a:gd name="connsiteY25" fmla="*/ 808267 h 856713"/>
                <a:gd name="connsiteX26" fmla="*/ 481630 w 1157748"/>
                <a:gd name="connsiteY26" fmla="*/ 760601 h 856713"/>
                <a:gd name="connsiteX27" fmla="*/ 486696 w 1157748"/>
                <a:gd name="connsiteY27" fmla="*/ 700548 h 856713"/>
                <a:gd name="connsiteX28" fmla="*/ 501445 w 1157748"/>
                <a:gd name="connsiteY28" fmla="*/ 671052 h 856713"/>
                <a:gd name="connsiteX29" fmla="*/ 250722 w 1157748"/>
                <a:gd name="connsiteY29" fmla="*/ 671052 h 856713"/>
                <a:gd name="connsiteX30" fmla="*/ 250722 w 1157748"/>
                <a:gd name="connsiteY30" fmla="*/ 530942 h 856713"/>
                <a:gd name="connsiteX31" fmla="*/ 206477 w 1157748"/>
                <a:gd name="connsiteY31" fmla="*/ 604684 h 856713"/>
                <a:gd name="connsiteX32" fmla="*/ 138522 w 1157748"/>
                <a:gd name="connsiteY32" fmla="*/ 600483 h 856713"/>
                <a:gd name="connsiteX33" fmla="*/ 50312 w 1157748"/>
                <a:gd name="connsiteY33" fmla="*/ 574907 h 856713"/>
                <a:gd name="connsiteX34" fmla="*/ 4200 w 1157748"/>
                <a:gd name="connsiteY34" fmla="*/ 523287 h 856713"/>
                <a:gd name="connsiteX35" fmla="*/ 0 w 1157748"/>
                <a:gd name="connsiteY35" fmla="*/ 420329 h 856713"/>
                <a:gd name="connsiteX36" fmla="*/ 49005 w 1157748"/>
                <a:gd name="connsiteY36" fmla="*/ 329972 h 856713"/>
                <a:gd name="connsiteX37" fmla="*/ 144310 w 1157748"/>
                <a:gd name="connsiteY37" fmla="*/ 306542 h 856713"/>
                <a:gd name="connsiteX38" fmla="*/ 228600 w 1157748"/>
                <a:gd name="connsiteY38" fmla="*/ 354021 h 856713"/>
                <a:gd name="connsiteX39" fmla="*/ 228600 w 1157748"/>
                <a:gd name="connsiteY39" fmla="*/ 213852 h 856713"/>
                <a:gd name="connsiteX0" fmla="*/ 228600 w 1157748"/>
                <a:gd name="connsiteY0" fmla="*/ 213852 h 856713"/>
                <a:gd name="connsiteX1" fmla="*/ 449826 w 1157748"/>
                <a:gd name="connsiteY1" fmla="*/ 206477 h 856713"/>
                <a:gd name="connsiteX2" fmla="*/ 501445 w 1157748"/>
                <a:gd name="connsiteY2" fmla="*/ 66368 h 856713"/>
                <a:gd name="connsiteX3" fmla="*/ 556865 w 1157748"/>
                <a:gd name="connsiteY3" fmla="*/ 14034 h 856713"/>
                <a:gd name="connsiteX4" fmla="*/ 656303 w 1157748"/>
                <a:gd name="connsiteY4" fmla="*/ 0 h 856713"/>
                <a:gd name="connsiteX5" fmla="*/ 718911 w 1157748"/>
                <a:gd name="connsiteY5" fmla="*/ 8246 h 856713"/>
                <a:gd name="connsiteX6" fmla="*/ 778491 w 1157748"/>
                <a:gd name="connsiteY6" fmla="*/ 41632 h 856713"/>
                <a:gd name="connsiteX7" fmla="*/ 811508 w 1157748"/>
                <a:gd name="connsiteY7" fmla="*/ 135568 h 856713"/>
                <a:gd name="connsiteX8" fmla="*/ 813775 w 1157748"/>
                <a:gd name="connsiteY8" fmla="*/ 210958 h 856713"/>
                <a:gd name="connsiteX9" fmla="*/ 1157748 w 1157748"/>
                <a:gd name="connsiteY9" fmla="*/ 213852 h 856713"/>
                <a:gd name="connsiteX10" fmla="*/ 1098755 w 1157748"/>
                <a:gd name="connsiteY10" fmla="*/ 302342 h 856713"/>
                <a:gd name="connsiteX11" fmla="*/ 943896 w 1157748"/>
                <a:gd name="connsiteY11" fmla="*/ 302342 h 856713"/>
                <a:gd name="connsiteX12" fmla="*/ 914400 w 1157748"/>
                <a:gd name="connsiteY12" fmla="*/ 420329 h 856713"/>
                <a:gd name="connsiteX13" fmla="*/ 914400 w 1157748"/>
                <a:gd name="connsiteY13" fmla="*/ 420329 h 856713"/>
                <a:gd name="connsiteX14" fmla="*/ 1025013 w 1157748"/>
                <a:gd name="connsiteY14" fmla="*/ 449826 h 856713"/>
                <a:gd name="connsiteX15" fmla="*/ 1069258 w 1157748"/>
                <a:gd name="connsiteY15" fmla="*/ 435077 h 856713"/>
                <a:gd name="connsiteX16" fmla="*/ 1106129 w 1157748"/>
                <a:gd name="connsiteY16" fmla="*/ 464574 h 856713"/>
                <a:gd name="connsiteX17" fmla="*/ 1061884 w 1157748"/>
                <a:gd name="connsiteY17" fmla="*/ 589935 h 856713"/>
                <a:gd name="connsiteX18" fmla="*/ 921774 w 1157748"/>
                <a:gd name="connsiteY18" fmla="*/ 678426 h 856713"/>
                <a:gd name="connsiteX19" fmla="*/ 715296 w 1157748"/>
                <a:gd name="connsiteY19" fmla="*/ 678426 h 856713"/>
                <a:gd name="connsiteX20" fmla="*/ 722671 w 1157748"/>
                <a:gd name="connsiteY20" fmla="*/ 737419 h 856713"/>
                <a:gd name="connsiteX21" fmla="*/ 700548 w 1157748"/>
                <a:gd name="connsiteY21" fmla="*/ 822456 h 856713"/>
                <a:gd name="connsiteX22" fmla="*/ 661037 w 1157748"/>
                <a:gd name="connsiteY22" fmla="*/ 853198 h 856713"/>
                <a:gd name="connsiteX23" fmla="*/ 602817 w 1157748"/>
                <a:gd name="connsiteY23" fmla="*/ 856713 h 856713"/>
                <a:gd name="connsiteX24" fmla="*/ 545291 w 1157748"/>
                <a:gd name="connsiteY24" fmla="*/ 844517 h 856713"/>
                <a:gd name="connsiteX25" fmla="*/ 501165 w 1157748"/>
                <a:gd name="connsiteY25" fmla="*/ 808267 h 856713"/>
                <a:gd name="connsiteX26" fmla="*/ 481630 w 1157748"/>
                <a:gd name="connsiteY26" fmla="*/ 760601 h 856713"/>
                <a:gd name="connsiteX27" fmla="*/ 486696 w 1157748"/>
                <a:gd name="connsiteY27" fmla="*/ 700548 h 856713"/>
                <a:gd name="connsiteX28" fmla="*/ 501445 w 1157748"/>
                <a:gd name="connsiteY28" fmla="*/ 671052 h 856713"/>
                <a:gd name="connsiteX29" fmla="*/ 250722 w 1157748"/>
                <a:gd name="connsiteY29" fmla="*/ 671052 h 856713"/>
                <a:gd name="connsiteX30" fmla="*/ 250722 w 1157748"/>
                <a:gd name="connsiteY30" fmla="*/ 530942 h 856713"/>
                <a:gd name="connsiteX31" fmla="*/ 217494 w 1157748"/>
                <a:gd name="connsiteY31" fmla="*/ 586322 h 856713"/>
                <a:gd name="connsiteX32" fmla="*/ 138522 w 1157748"/>
                <a:gd name="connsiteY32" fmla="*/ 600483 h 856713"/>
                <a:gd name="connsiteX33" fmla="*/ 50312 w 1157748"/>
                <a:gd name="connsiteY33" fmla="*/ 574907 h 856713"/>
                <a:gd name="connsiteX34" fmla="*/ 4200 w 1157748"/>
                <a:gd name="connsiteY34" fmla="*/ 523287 h 856713"/>
                <a:gd name="connsiteX35" fmla="*/ 0 w 1157748"/>
                <a:gd name="connsiteY35" fmla="*/ 420329 h 856713"/>
                <a:gd name="connsiteX36" fmla="*/ 49005 w 1157748"/>
                <a:gd name="connsiteY36" fmla="*/ 329972 h 856713"/>
                <a:gd name="connsiteX37" fmla="*/ 144310 w 1157748"/>
                <a:gd name="connsiteY37" fmla="*/ 306542 h 856713"/>
                <a:gd name="connsiteX38" fmla="*/ 228600 w 1157748"/>
                <a:gd name="connsiteY38" fmla="*/ 354021 h 856713"/>
                <a:gd name="connsiteX39" fmla="*/ 228600 w 1157748"/>
                <a:gd name="connsiteY39" fmla="*/ 213852 h 856713"/>
                <a:gd name="connsiteX0" fmla="*/ 228600 w 1157748"/>
                <a:gd name="connsiteY0" fmla="*/ 213852 h 856713"/>
                <a:gd name="connsiteX1" fmla="*/ 449826 w 1157748"/>
                <a:gd name="connsiteY1" fmla="*/ 206477 h 856713"/>
                <a:gd name="connsiteX2" fmla="*/ 501445 w 1157748"/>
                <a:gd name="connsiteY2" fmla="*/ 66368 h 856713"/>
                <a:gd name="connsiteX3" fmla="*/ 556865 w 1157748"/>
                <a:gd name="connsiteY3" fmla="*/ 14034 h 856713"/>
                <a:gd name="connsiteX4" fmla="*/ 656303 w 1157748"/>
                <a:gd name="connsiteY4" fmla="*/ 0 h 856713"/>
                <a:gd name="connsiteX5" fmla="*/ 718911 w 1157748"/>
                <a:gd name="connsiteY5" fmla="*/ 8246 h 856713"/>
                <a:gd name="connsiteX6" fmla="*/ 778491 w 1157748"/>
                <a:gd name="connsiteY6" fmla="*/ 41632 h 856713"/>
                <a:gd name="connsiteX7" fmla="*/ 811508 w 1157748"/>
                <a:gd name="connsiteY7" fmla="*/ 135568 h 856713"/>
                <a:gd name="connsiteX8" fmla="*/ 813775 w 1157748"/>
                <a:gd name="connsiteY8" fmla="*/ 210958 h 856713"/>
                <a:gd name="connsiteX9" fmla="*/ 1157748 w 1157748"/>
                <a:gd name="connsiteY9" fmla="*/ 213852 h 856713"/>
                <a:gd name="connsiteX10" fmla="*/ 1098755 w 1157748"/>
                <a:gd name="connsiteY10" fmla="*/ 302342 h 856713"/>
                <a:gd name="connsiteX11" fmla="*/ 943896 w 1157748"/>
                <a:gd name="connsiteY11" fmla="*/ 302342 h 856713"/>
                <a:gd name="connsiteX12" fmla="*/ 914400 w 1157748"/>
                <a:gd name="connsiteY12" fmla="*/ 420329 h 856713"/>
                <a:gd name="connsiteX13" fmla="*/ 914400 w 1157748"/>
                <a:gd name="connsiteY13" fmla="*/ 420329 h 856713"/>
                <a:gd name="connsiteX14" fmla="*/ 1025013 w 1157748"/>
                <a:gd name="connsiteY14" fmla="*/ 449826 h 856713"/>
                <a:gd name="connsiteX15" fmla="*/ 1069258 w 1157748"/>
                <a:gd name="connsiteY15" fmla="*/ 435077 h 856713"/>
                <a:gd name="connsiteX16" fmla="*/ 1106129 w 1157748"/>
                <a:gd name="connsiteY16" fmla="*/ 464574 h 856713"/>
                <a:gd name="connsiteX17" fmla="*/ 1061884 w 1157748"/>
                <a:gd name="connsiteY17" fmla="*/ 589935 h 856713"/>
                <a:gd name="connsiteX18" fmla="*/ 921774 w 1157748"/>
                <a:gd name="connsiteY18" fmla="*/ 678426 h 856713"/>
                <a:gd name="connsiteX19" fmla="*/ 715296 w 1157748"/>
                <a:gd name="connsiteY19" fmla="*/ 678426 h 856713"/>
                <a:gd name="connsiteX20" fmla="*/ 722671 w 1157748"/>
                <a:gd name="connsiteY20" fmla="*/ 737419 h 856713"/>
                <a:gd name="connsiteX21" fmla="*/ 700548 w 1157748"/>
                <a:gd name="connsiteY21" fmla="*/ 822456 h 856713"/>
                <a:gd name="connsiteX22" fmla="*/ 661037 w 1157748"/>
                <a:gd name="connsiteY22" fmla="*/ 853198 h 856713"/>
                <a:gd name="connsiteX23" fmla="*/ 602817 w 1157748"/>
                <a:gd name="connsiteY23" fmla="*/ 856713 h 856713"/>
                <a:gd name="connsiteX24" fmla="*/ 545291 w 1157748"/>
                <a:gd name="connsiteY24" fmla="*/ 844517 h 856713"/>
                <a:gd name="connsiteX25" fmla="*/ 501165 w 1157748"/>
                <a:gd name="connsiteY25" fmla="*/ 808267 h 856713"/>
                <a:gd name="connsiteX26" fmla="*/ 481630 w 1157748"/>
                <a:gd name="connsiteY26" fmla="*/ 760601 h 856713"/>
                <a:gd name="connsiteX27" fmla="*/ 486696 w 1157748"/>
                <a:gd name="connsiteY27" fmla="*/ 700548 h 856713"/>
                <a:gd name="connsiteX28" fmla="*/ 501445 w 1157748"/>
                <a:gd name="connsiteY28" fmla="*/ 671052 h 856713"/>
                <a:gd name="connsiteX29" fmla="*/ 250722 w 1157748"/>
                <a:gd name="connsiteY29" fmla="*/ 671052 h 856713"/>
                <a:gd name="connsiteX30" fmla="*/ 250722 w 1157748"/>
                <a:gd name="connsiteY30" fmla="*/ 530942 h 856713"/>
                <a:gd name="connsiteX31" fmla="*/ 217494 w 1157748"/>
                <a:gd name="connsiteY31" fmla="*/ 586322 h 856713"/>
                <a:gd name="connsiteX32" fmla="*/ 138522 w 1157748"/>
                <a:gd name="connsiteY32" fmla="*/ 600483 h 856713"/>
                <a:gd name="connsiteX33" fmla="*/ 94419 w 1157748"/>
                <a:gd name="connsiteY33" fmla="*/ 599816 h 856713"/>
                <a:gd name="connsiteX34" fmla="*/ 50312 w 1157748"/>
                <a:gd name="connsiteY34" fmla="*/ 574907 h 856713"/>
                <a:gd name="connsiteX35" fmla="*/ 4200 w 1157748"/>
                <a:gd name="connsiteY35" fmla="*/ 523287 h 856713"/>
                <a:gd name="connsiteX36" fmla="*/ 0 w 1157748"/>
                <a:gd name="connsiteY36" fmla="*/ 420329 h 856713"/>
                <a:gd name="connsiteX37" fmla="*/ 49005 w 1157748"/>
                <a:gd name="connsiteY37" fmla="*/ 329972 h 856713"/>
                <a:gd name="connsiteX38" fmla="*/ 144310 w 1157748"/>
                <a:gd name="connsiteY38" fmla="*/ 306542 h 856713"/>
                <a:gd name="connsiteX39" fmla="*/ 228600 w 1157748"/>
                <a:gd name="connsiteY39" fmla="*/ 354021 h 856713"/>
                <a:gd name="connsiteX40" fmla="*/ 228600 w 1157748"/>
                <a:gd name="connsiteY40" fmla="*/ 213852 h 856713"/>
                <a:gd name="connsiteX0" fmla="*/ 228600 w 1157748"/>
                <a:gd name="connsiteY0" fmla="*/ 213852 h 856713"/>
                <a:gd name="connsiteX1" fmla="*/ 449826 w 1157748"/>
                <a:gd name="connsiteY1" fmla="*/ 206477 h 856713"/>
                <a:gd name="connsiteX2" fmla="*/ 501445 w 1157748"/>
                <a:gd name="connsiteY2" fmla="*/ 66368 h 856713"/>
                <a:gd name="connsiteX3" fmla="*/ 556865 w 1157748"/>
                <a:gd name="connsiteY3" fmla="*/ 14034 h 856713"/>
                <a:gd name="connsiteX4" fmla="*/ 656303 w 1157748"/>
                <a:gd name="connsiteY4" fmla="*/ 0 h 856713"/>
                <a:gd name="connsiteX5" fmla="*/ 718911 w 1157748"/>
                <a:gd name="connsiteY5" fmla="*/ 8246 h 856713"/>
                <a:gd name="connsiteX6" fmla="*/ 778491 w 1157748"/>
                <a:gd name="connsiteY6" fmla="*/ 41632 h 856713"/>
                <a:gd name="connsiteX7" fmla="*/ 811508 w 1157748"/>
                <a:gd name="connsiteY7" fmla="*/ 135568 h 856713"/>
                <a:gd name="connsiteX8" fmla="*/ 813775 w 1157748"/>
                <a:gd name="connsiteY8" fmla="*/ 210958 h 856713"/>
                <a:gd name="connsiteX9" fmla="*/ 1157748 w 1157748"/>
                <a:gd name="connsiteY9" fmla="*/ 213852 h 856713"/>
                <a:gd name="connsiteX10" fmla="*/ 1098755 w 1157748"/>
                <a:gd name="connsiteY10" fmla="*/ 302342 h 856713"/>
                <a:gd name="connsiteX11" fmla="*/ 943896 w 1157748"/>
                <a:gd name="connsiteY11" fmla="*/ 302342 h 856713"/>
                <a:gd name="connsiteX12" fmla="*/ 914400 w 1157748"/>
                <a:gd name="connsiteY12" fmla="*/ 420329 h 856713"/>
                <a:gd name="connsiteX13" fmla="*/ 914400 w 1157748"/>
                <a:gd name="connsiteY13" fmla="*/ 420329 h 856713"/>
                <a:gd name="connsiteX14" fmla="*/ 1025013 w 1157748"/>
                <a:gd name="connsiteY14" fmla="*/ 449826 h 856713"/>
                <a:gd name="connsiteX15" fmla="*/ 1069258 w 1157748"/>
                <a:gd name="connsiteY15" fmla="*/ 435077 h 856713"/>
                <a:gd name="connsiteX16" fmla="*/ 1106129 w 1157748"/>
                <a:gd name="connsiteY16" fmla="*/ 464574 h 856713"/>
                <a:gd name="connsiteX17" fmla="*/ 1061884 w 1157748"/>
                <a:gd name="connsiteY17" fmla="*/ 589935 h 856713"/>
                <a:gd name="connsiteX18" fmla="*/ 921774 w 1157748"/>
                <a:gd name="connsiteY18" fmla="*/ 678426 h 856713"/>
                <a:gd name="connsiteX19" fmla="*/ 715296 w 1157748"/>
                <a:gd name="connsiteY19" fmla="*/ 678426 h 856713"/>
                <a:gd name="connsiteX20" fmla="*/ 722671 w 1157748"/>
                <a:gd name="connsiteY20" fmla="*/ 737419 h 856713"/>
                <a:gd name="connsiteX21" fmla="*/ 700548 w 1157748"/>
                <a:gd name="connsiteY21" fmla="*/ 822456 h 856713"/>
                <a:gd name="connsiteX22" fmla="*/ 661037 w 1157748"/>
                <a:gd name="connsiteY22" fmla="*/ 853198 h 856713"/>
                <a:gd name="connsiteX23" fmla="*/ 602817 w 1157748"/>
                <a:gd name="connsiteY23" fmla="*/ 856713 h 856713"/>
                <a:gd name="connsiteX24" fmla="*/ 545291 w 1157748"/>
                <a:gd name="connsiteY24" fmla="*/ 844517 h 856713"/>
                <a:gd name="connsiteX25" fmla="*/ 501165 w 1157748"/>
                <a:gd name="connsiteY25" fmla="*/ 808267 h 856713"/>
                <a:gd name="connsiteX26" fmla="*/ 481630 w 1157748"/>
                <a:gd name="connsiteY26" fmla="*/ 760601 h 856713"/>
                <a:gd name="connsiteX27" fmla="*/ 486696 w 1157748"/>
                <a:gd name="connsiteY27" fmla="*/ 700548 h 856713"/>
                <a:gd name="connsiteX28" fmla="*/ 501445 w 1157748"/>
                <a:gd name="connsiteY28" fmla="*/ 671052 h 856713"/>
                <a:gd name="connsiteX29" fmla="*/ 250722 w 1157748"/>
                <a:gd name="connsiteY29" fmla="*/ 671052 h 856713"/>
                <a:gd name="connsiteX30" fmla="*/ 250722 w 1157748"/>
                <a:gd name="connsiteY30" fmla="*/ 530942 h 856713"/>
                <a:gd name="connsiteX31" fmla="*/ 217494 w 1157748"/>
                <a:gd name="connsiteY31" fmla="*/ 586322 h 856713"/>
                <a:gd name="connsiteX32" fmla="*/ 138522 w 1157748"/>
                <a:gd name="connsiteY32" fmla="*/ 600483 h 856713"/>
                <a:gd name="connsiteX33" fmla="*/ 94419 w 1157748"/>
                <a:gd name="connsiteY33" fmla="*/ 599816 h 856713"/>
                <a:gd name="connsiteX34" fmla="*/ 50312 w 1157748"/>
                <a:gd name="connsiteY34" fmla="*/ 574907 h 856713"/>
                <a:gd name="connsiteX35" fmla="*/ 4200 w 1157748"/>
                <a:gd name="connsiteY35" fmla="*/ 523287 h 856713"/>
                <a:gd name="connsiteX36" fmla="*/ 0 w 1157748"/>
                <a:gd name="connsiteY36" fmla="*/ 420329 h 856713"/>
                <a:gd name="connsiteX37" fmla="*/ 49005 w 1157748"/>
                <a:gd name="connsiteY37" fmla="*/ 329972 h 856713"/>
                <a:gd name="connsiteX38" fmla="*/ 90746 w 1157748"/>
                <a:gd name="connsiteY38" fmla="*/ 306032 h 856713"/>
                <a:gd name="connsiteX39" fmla="*/ 144310 w 1157748"/>
                <a:gd name="connsiteY39" fmla="*/ 306542 h 856713"/>
                <a:gd name="connsiteX40" fmla="*/ 228600 w 1157748"/>
                <a:gd name="connsiteY40" fmla="*/ 354021 h 856713"/>
                <a:gd name="connsiteX41" fmla="*/ 228600 w 1157748"/>
                <a:gd name="connsiteY41" fmla="*/ 213852 h 856713"/>
                <a:gd name="connsiteX0" fmla="*/ 228600 w 1157748"/>
                <a:gd name="connsiteY0" fmla="*/ 213852 h 856713"/>
                <a:gd name="connsiteX1" fmla="*/ 449826 w 1157748"/>
                <a:gd name="connsiteY1" fmla="*/ 206477 h 856713"/>
                <a:gd name="connsiteX2" fmla="*/ 501445 w 1157748"/>
                <a:gd name="connsiteY2" fmla="*/ 66368 h 856713"/>
                <a:gd name="connsiteX3" fmla="*/ 556865 w 1157748"/>
                <a:gd name="connsiteY3" fmla="*/ 14034 h 856713"/>
                <a:gd name="connsiteX4" fmla="*/ 656303 w 1157748"/>
                <a:gd name="connsiteY4" fmla="*/ 0 h 856713"/>
                <a:gd name="connsiteX5" fmla="*/ 718911 w 1157748"/>
                <a:gd name="connsiteY5" fmla="*/ 8246 h 856713"/>
                <a:gd name="connsiteX6" fmla="*/ 778491 w 1157748"/>
                <a:gd name="connsiteY6" fmla="*/ 41632 h 856713"/>
                <a:gd name="connsiteX7" fmla="*/ 811508 w 1157748"/>
                <a:gd name="connsiteY7" fmla="*/ 135568 h 856713"/>
                <a:gd name="connsiteX8" fmla="*/ 813775 w 1157748"/>
                <a:gd name="connsiteY8" fmla="*/ 210958 h 856713"/>
                <a:gd name="connsiteX9" fmla="*/ 1157748 w 1157748"/>
                <a:gd name="connsiteY9" fmla="*/ 213852 h 856713"/>
                <a:gd name="connsiteX10" fmla="*/ 1098755 w 1157748"/>
                <a:gd name="connsiteY10" fmla="*/ 302342 h 856713"/>
                <a:gd name="connsiteX11" fmla="*/ 943896 w 1157748"/>
                <a:gd name="connsiteY11" fmla="*/ 302342 h 856713"/>
                <a:gd name="connsiteX12" fmla="*/ 914400 w 1157748"/>
                <a:gd name="connsiteY12" fmla="*/ 420329 h 856713"/>
                <a:gd name="connsiteX13" fmla="*/ 914400 w 1157748"/>
                <a:gd name="connsiteY13" fmla="*/ 420329 h 856713"/>
                <a:gd name="connsiteX14" fmla="*/ 1025013 w 1157748"/>
                <a:gd name="connsiteY14" fmla="*/ 449826 h 856713"/>
                <a:gd name="connsiteX15" fmla="*/ 1069258 w 1157748"/>
                <a:gd name="connsiteY15" fmla="*/ 435077 h 856713"/>
                <a:gd name="connsiteX16" fmla="*/ 1106129 w 1157748"/>
                <a:gd name="connsiteY16" fmla="*/ 464574 h 856713"/>
                <a:gd name="connsiteX17" fmla="*/ 1061884 w 1157748"/>
                <a:gd name="connsiteY17" fmla="*/ 589935 h 856713"/>
                <a:gd name="connsiteX18" fmla="*/ 921774 w 1157748"/>
                <a:gd name="connsiteY18" fmla="*/ 678426 h 856713"/>
                <a:gd name="connsiteX19" fmla="*/ 715296 w 1157748"/>
                <a:gd name="connsiteY19" fmla="*/ 678426 h 856713"/>
                <a:gd name="connsiteX20" fmla="*/ 722671 w 1157748"/>
                <a:gd name="connsiteY20" fmla="*/ 737419 h 856713"/>
                <a:gd name="connsiteX21" fmla="*/ 700548 w 1157748"/>
                <a:gd name="connsiteY21" fmla="*/ 822456 h 856713"/>
                <a:gd name="connsiteX22" fmla="*/ 661037 w 1157748"/>
                <a:gd name="connsiteY22" fmla="*/ 853198 h 856713"/>
                <a:gd name="connsiteX23" fmla="*/ 602817 w 1157748"/>
                <a:gd name="connsiteY23" fmla="*/ 856713 h 856713"/>
                <a:gd name="connsiteX24" fmla="*/ 545291 w 1157748"/>
                <a:gd name="connsiteY24" fmla="*/ 844517 h 856713"/>
                <a:gd name="connsiteX25" fmla="*/ 501165 w 1157748"/>
                <a:gd name="connsiteY25" fmla="*/ 808267 h 856713"/>
                <a:gd name="connsiteX26" fmla="*/ 481630 w 1157748"/>
                <a:gd name="connsiteY26" fmla="*/ 760601 h 856713"/>
                <a:gd name="connsiteX27" fmla="*/ 486696 w 1157748"/>
                <a:gd name="connsiteY27" fmla="*/ 700548 h 856713"/>
                <a:gd name="connsiteX28" fmla="*/ 501445 w 1157748"/>
                <a:gd name="connsiteY28" fmla="*/ 671052 h 856713"/>
                <a:gd name="connsiteX29" fmla="*/ 250722 w 1157748"/>
                <a:gd name="connsiteY29" fmla="*/ 671052 h 856713"/>
                <a:gd name="connsiteX30" fmla="*/ 250722 w 1157748"/>
                <a:gd name="connsiteY30" fmla="*/ 530942 h 856713"/>
                <a:gd name="connsiteX31" fmla="*/ 217494 w 1157748"/>
                <a:gd name="connsiteY31" fmla="*/ 586322 h 856713"/>
                <a:gd name="connsiteX32" fmla="*/ 138522 w 1157748"/>
                <a:gd name="connsiteY32" fmla="*/ 600483 h 856713"/>
                <a:gd name="connsiteX33" fmla="*/ 94419 w 1157748"/>
                <a:gd name="connsiteY33" fmla="*/ 599816 h 856713"/>
                <a:gd name="connsiteX34" fmla="*/ 50312 w 1157748"/>
                <a:gd name="connsiteY34" fmla="*/ 574907 h 856713"/>
                <a:gd name="connsiteX35" fmla="*/ 4200 w 1157748"/>
                <a:gd name="connsiteY35" fmla="*/ 523287 h 856713"/>
                <a:gd name="connsiteX36" fmla="*/ 0 w 1157748"/>
                <a:gd name="connsiteY36" fmla="*/ 420329 h 856713"/>
                <a:gd name="connsiteX37" fmla="*/ 6284 w 1157748"/>
                <a:gd name="connsiteY37" fmla="*/ 364789 h 856713"/>
                <a:gd name="connsiteX38" fmla="*/ 49005 w 1157748"/>
                <a:gd name="connsiteY38" fmla="*/ 329972 h 856713"/>
                <a:gd name="connsiteX39" fmla="*/ 90746 w 1157748"/>
                <a:gd name="connsiteY39" fmla="*/ 306032 h 856713"/>
                <a:gd name="connsiteX40" fmla="*/ 144310 w 1157748"/>
                <a:gd name="connsiteY40" fmla="*/ 306542 h 856713"/>
                <a:gd name="connsiteX41" fmla="*/ 228600 w 1157748"/>
                <a:gd name="connsiteY41" fmla="*/ 354021 h 856713"/>
                <a:gd name="connsiteX42" fmla="*/ 228600 w 1157748"/>
                <a:gd name="connsiteY42" fmla="*/ 213852 h 856713"/>
                <a:gd name="connsiteX0" fmla="*/ 240678 w 1169826"/>
                <a:gd name="connsiteY0" fmla="*/ 213852 h 856713"/>
                <a:gd name="connsiteX1" fmla="*/ 461904 w 1169826"/>
                <a:gd name="connsiteY1" fmla="*/ 206477 h 856713"/>
                <a:gd name="connsiteX2" fmla="*/ 513523 w 1169826"/>
                <a:gd name="connsiteY2" fmla="*/ 66368 h 856713"/>
                <a:gd name="connsiteX3" fmla="*/ 568943 w 1169826"/>
                <a:gd name="connsiteY3" fmla="*/ 14034 h 856713"/>
                <a:gd name="connsiteX4" fmla="*/ 668381 w 1169826"/>
                <a:gd name="connsiteY4" fmla="*/ 0 h 856713"/>
                <a:gd name="connsiteX5" fmla="*/ 730989 w 1169826"/>
                <a:gd name="connsiteY5" fmla="*/ 8246 h 856713"/>
                <a:gd name="connsiteX6" fmla="*/ 790569 w 1169826"/>
                <a:gd name="connsiteY6" fmla="*/ 41632 h 856713"/>
                <a:gd name="connsiteX7" fmla="*/ 823586 w 1169826"/>
                <a:gd name="connsiteY7" fmla="*/ 135568 h 856713"/>
                <a:gd name="connsiteX8" fmla="*/ 825853 w 1169826"/>
                <a:gd name="connsiteY8" fmla="*/ 210958 h 856713"/>
                <a:gd name="connsiteX9" fmla="*/ 1169826 w 1169826"/>
                <a:gd name="connsiteY9" fmla="*/ 213852 h 856713"/>
                <a:gd name="connsiteX10" fmla="*/ 1110833 w 1169826"/>
                <a:gd name="connsiteY10" fmla="*/ 302342 h 856713"/>
                <a:gd name="connsiteX11" fmla="*/ 955974 w 1169826"/>
                <a:gd name="connsiteY11" fmla="*/ 302342 h 856713"/>
                <a:gd name="connsiteX12" fmla="*/ 926478 w 1169826"/>
                <a:gd name="connsiteY12" fmla="*/ 420329 h 856713"/>
                <a:gd name="connsiteX13" fmla="*/ 926478 w 1169826"/>
                <a:gd name="connsiteY13" fmla="*/ 420329 h 856713"/>
                <a:gd name="connsiteX14" fmla="*/ 1037091 w 1169826"/>
                <a:gd name="connsiteY14" fmla="*/ 449826 h 856713"/>
                <a:gd name="connsiteX15" fmla="*/ 1081336 w 1169826"/>
                <a:gd name="connsiteY15" fmla="*/ 435077 h 856713"/>
                <a:gd name="connsiteX16" fmla="*/ 1118207 w 1169826"/>
                <a:gd name="connsiteY16" fmla="*/ 464574 h 856713"/>
                <a:gd name="connsiteX17" fmla="*/ 1073962 w 1169826"/>
                <a:gd name="connsiteY17" fmla="*/ 589935 h 856713"/>
                <a:gd name="connsiteX18" fmla="*/ 933852 w 1169826"/>
                <a:gd name="connsiteY18" fmla="*/ 678426 h 856713"/>
                <a:gd name="connsiteX19" fmla="*/ 727374 w 1169826"/>
                <a:gd name="connsiteY19" fmla="*/ 678426 h 856713"/>
                <a:gd name="connsiteX20" fmla="*/ 734749 w 1169826"/>
                <a:gd name="connsiteY20" fmla="*/ 737419 h 856713"/>
                <a:gd name="connsiteX21" fmla="*/ 712626 w 1169826"/>
                <a:gd name="connsiteY21" fmla="*/ 822456 h 856713"/>
                <a:gd name="connsiteX22" fmla="*/ 673115 w 1169826"/>
                <a:gd name="connsiteY22" fmla="*/ 853198 h 856713"/>
                <a:gd name="connsiteX23" fmla="*/ 614895 w 1169826"/>
                <a:gd name="connsiteY23" fmla="*/ 856713 h 856713"/>
                <a:gd name="connsiteX24" fmla="*/ 557369 w 1169826"/>
                <a:gd name="connsiteY24" fmla="*/ 844517 h 856713"/>
                <a:gd name="connsiteX25" fmla="*/ 513243 w 1169826"/>
                <a:gd name="connsiteY25" fmla="*/ 808267 h 856713"/>
                <a:gd name="connsiteX26" fmla="*/ 493708 w 1169826"/>
                <a:gd name="connsiteY26" fmla="*/ 760601 h 856713"/>
                <a:gd name="connsiteX27" fmla="*/ 498774 w 1169826"/>
                <a:gd name="connsiteY27" fmla="*/ 700548 h 856713"/>
                <a:gd name="connsiteX28" fmla="*/ 513523 w 1169826"/>
                <a:gd name="connsiteY28" fmla="*/ 671052 h 856713"/>
                <a:gd name="connsiteX29" fmla="*/ 262800 w 1169826"/>
                <a:gd name="connsiteY29" fmla="*/ 671052 h 856713"/>
                <a:gd name="connsiteX30" fmla="*/ 262800 w 1169826"/>
                <a:gd name="connsiteY30" fmla="*/ 530942 h 856713"/>
                <a:gd name="connsiteX31" fmla="*/ 229572 w 1169826"/>
                <a:gd name="connsiteY31" fmla="*/ 586322 h 856713"/>
                <a:gd name="connsiteX32" fmla="*/ 150600 w 1169826"/>
                <a:gd name="connsiteY32" fmla="*/ 600483 h 856713"/>
                <a:gd name="connsiteX33" fmla="*/ 106497 w 1169826"/>
                <a:gd name="connsiteY33" fmla="*/ 599816 h 856713"/>
                <a:gd name="connsiteX34" fmla="*/ 62390 w 1169826"/>
                <a:gd name="connsiteY34" fmla="*/ 574907 h 856713"/>
                <a:gd name="connsiteX35" fmla="*/ 16278 w 1169826"/>
                <a:gd name="connsiteY35" fmla="*/ 523287 h 856713"/>
                <a:gd name="connsiteX36" fmla="*/ 0 w 1169826"/>
                <a:gd name="connsiteY36" fmla="*/ 467613 h 856713"/>
                <a:gd name="connsiteX37" fmla="*/ 12078 w 1169826"/>
                <a:gd name="connsiteY37" fmla="*/ 420329 h 856713"/>
                <a:gd name="connsiteX38" fmla="*/ 18362 w 1169826"/>
                <a:gd name="connsiteY38" fmla="*/ 364789 h 856713"/>
                <a:gd name="connsiteX39" fmla="*/ 61083 w 1169826"/>
                <a:gd name="connsiteY39" fmla="*/ 329972 h 856713"/>
                <a:gd name="connsiteX40" fmla="*/ 102824 w 1169826"/>
                <a:gd name="connsiteY40" fmla="*/ 306032 h 856713"/>
                <a:gd name="connsiteX41" fmla="*/ 156388 w 1169826"/>
                <a:gd name="connsiteY41" fmla="*/ 306542 h 856713"/>
                <a:gd name="connsiteX42" fmla="*/ 240678 w 1169826"/>
                <a:gd name="connsiteY42" fmla="*/ 354021 h 856713"/>
                <a:gd name="connsiteX43" fmla="*/ 240678 w 1169826"/>
                <a:gd name="connsiteY43" fmla="*/ 213852 h 856713"/>
                <a:gd name="connsiteX0" fmla="*/ 242887 w 1172035"/>
                <a:gd name="connsiteY0" fmla="*/ 213852 h 856713"/>
                <a:gd name="connsiteX1" fmla="*/ 464113 w 1172035"/>
                <a:gd name="connsiteY1" fmla="*/ 206477 h 856713"/>
                <a:gd name="connsiteX2" fmla="*/ 515732 w 1172035"/>
                <a:gd name="connsiteY2" fmla="*/ 66368 h 856713"/>
                <a:gd name="connsiteX3" fmla="*/ 571152 w 1172035"/>
                <a:gd name="connsiteY3" fmla="*/ 14034 h 856713"/>
                <a:gd name="connsiteX4" fmla="*/ 670590 w 1172035"/>
                <a:gd name="connsiteY4" fmla="*/ 0 h 856713"/>
                <a:gd name="connsiteX5" fmla="*/ 733198 w 1172035"/>
                <a:gd name="connsiteY5" fmla="*/ 8246 h 856713"/>
                <a:gd name="connsiteX6" fmla="*/ 792778 w 1172035"/>
                <a:gd name="connsiteY6" fmla="*/ 41632 h 856713"/>
                <a:gd name="connsiteX7" fmla="*/ 825795 w 1172035"/>
                <a:gd name="connsiteY7" fmla="*/ 135568 h 856713"/>
                <a:gd name="connsiteX8" fmla="*/ 828062 w 1172035"/>
                <a:gd name="connsiteY8" fmla="*/ 210958 h 856713"/>
                <a:gd name="connsiteX9" fmla="*/ 1172035 w 1172035"/>
                <a:gd name="connsiteY9" fmla="*/ 213852 h 856713"/>
                <a:gd name="connsiteX10" fmla="*/ 1113042 w 1172035"/>
                <a:gd name="connsiteY10" fmla="*/ 302342 h 856713"/>
                <a:gd name="connsiteX11" fmla="*/ 958183 w 1172035"/>
                <a:gd name="connsiteY11" fmla="*/ 302342 h 856713"/>
                <a:gd name="connsiteX12" fmla="*/ 928687 w 1172035"/>
                <a:gd name="connsiteY12" fmla="*/ 420329 h 856713"/>
                <a:gd name="connsiteX13" fmla="*/ 928687 w 1172035"/>
                <a:gd name="connsiteY13" fmla="*/ 420329 h 856713"/>
                <a:gd name="connsiteX14" fmla="*/ 1039300 w 1172035"/>
                <a:gd name="connsiteY14" fmla="*/ 449826 h 856713"/>
                <a:gd name="connsiteX15" fmla="*/ 1083545 w 1172035"/>
                <a:gd name="connsiteY15" fmla="*/ 435077 h 856713"/>
                <a:gd name="connsiteX16" fmla="*/ 1120416 w 1172035"/>
                <a:gd name="connsiteY16" fmla="*/ 464574 h 856713"/>
                <a:gd name="connsiteX17" fmla="*/ 1076171 w 1172035"/>
                <a:gd name="connsiteY17" fmla="*/ 589935 h 856713"/>
                <a:gd name="connsiteX18" fmla="*/ 936061 w 1172035"/>
                <a:gd name="connsiteY18" fmla="*/ 678426 h 856713"/>
                <a:gd name="connsiteX19" fmla="*/ 729583 w 1172035"/>
                <a:gd name="connsiteY19" fmla="*/ 678426 h 856713"/>
                <a:gd name="connsiteX20" fmla="*/ 736958 w 1172035"/>
                <a:gd name="connsiteY20" fmla="*/ 737419 h 856713"/>
                <a:gd name="connsiteX21" fmla="*/ 714835 w 1172035"/>
                <a:gd name="connsiteY21" fmla="*/ 822456 h 856713"/>
                <a:gd name="connsiteX22" fmla="*/ 675324 w 1172035"/>
                <a:gd name="connsiteY22" fmla="*/ 853198 h 856713"/>
                <a:gd name="connsiteX23" fmla="*/ 617104 w 1172035"/>
                <a:gd name="connsiteY23" fmla="*/ 856713 h 856713"/>
                <a:gd name="connsiteX24" fmla="*/ 559578 w 1172035"/>
                <a:gd name="connsiteY24" fmla="*/ 844517 h 856713"/>
                <a:gd name="connsiteX25" fmla="*/ 515452 w 1172035"/>
                <a:gd name="connsiteY25" fmla="*/ 808267 h 856713"/>
                <a:gd name="connsiteX26" fmla="*/ 495917 w 1172035"/>
                <a:gd name="connsiteY26" fmla="*/ 760601 h 856713"/>
                <a:gd name="connsiteX27" fmla="*/ 500983 w 1172035"/>
                <a:gd name="connsiteY27" fmla="*/ 700548 h 856713"/>
                <a:gd name="connsiteX28" fmla="*/ 515732 w 1172035"/>
                <a:gd name="connsiteY28" fmla="*/ 671052 h 856713"/>
                <a:gd name="connsiteX29" fmla="*/ 265009 w 1172035"/>
                <a:gd name="connsiteY29" fmla="*/ 671052 h 856713"/>
                <a:gd name="connsiteX30" fmla="*/ 265009 w 1172035"/>
                <a:gd name="connsiteY30" fmla="*/ 530942 h 856713"/>
                <a:gd name="connsiteX31" fmla="*/ 231781 w 1172035"/>
                <a:gd name="connsiteY31" fmla="*/ 586322 h 856713"/>
                <a:gd name="connsiteX32" fmla="*/ 152809 w 1172035"/>
                <a:gd name="connsiteY32" fmla="*/ 600483 h 856713"/>
                <a:gd name="connsiteX33" fmla="*/ 108706 w 1172035"/>
                <a:gd name="connsiteY33" fmla="*/ 599816 h 856713"/>
                <a:gd name="connsiteX34" fmla="*/ 64599 w 1172035"/>
                <a:gd name="connsiteY34" fmla="*/ 574907 h 856713"/>
                <a:gd name="connsiteX35" fmla="*/ 18487 w 1172035"/>
                <a:gd name="connsiteY35" fmla="*/ 523287 h 856713"/>
                <a:gd name="connsiteX36" fmla="*/ 2209 w 1172035"/>
                <a:gd name="connsiteY36" fmla="*/ 467613 h 856713"/>
                <a:gd name="connsiteX37" fmla="*/ 0 w 1172035"/>
                <a:gd name="connsiteY37" fmla="*/ 415566 h 856713"/>
                <a:gd name="connsiteX38" fmla="*/ 20571 w 1172035"/>
                <a:gd name="connsiteY38" fmla="*/ 364789 h 856713"/>
                <a:gd name="connsiteX39" fmla="*/ 63292 w 1172035"/>
                <a:gd name="connsiteY39" fmla="*/ 329972 h 856713"/>
                <a:gd name="connsiteX40" fmla="*/ 105033 w 1172035"/>
                <a:gd name="connsiteY40" fmla="*/ 306032 h 856713"/>
                <a:gd name="connsiteX41" fmla="*/ 158597 w 1172035"/>
                <a:gd name="connsiteY41" fmla="*/ 306542 h 856713"/>
                <a:gd name="connsiteX42" fmla="*/ 242887 w 1172035"/>
                <a:gd name="connsiteY42" fmla="*/ 354021 h 856713"/>
                <a:gd name="connsiteX43" fmla="*/ 242887 w 1172035"/>
                <a:gd name="connsiteY43" fmla="*/ 213852 h 85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172035" h="856713">
                  <a:moveTo>
                    <a:pt x="242887" y="213852"/>
                  </a:moveTo>
                  <a:lnTo>
                    <a:pt x="464113" y="206477"/>
                  </a:lnTo>
                  <a:lnTo>
                    <a:pt x="515732" y="66368"/>
                  </a:lnTo>
                  <a:cubicBezTo>
                    <a:pt x="538064" y="56640"/>
                    <a:pt x="548820" y="23762"/>
                    <a:pt x="571152" y="14034"/>
                  </a:cubicBezTo>
                  <a:lnTo>
                    <a:pt x="670590" y="0"/>
                  </a:lnTo>
                  <a:cubicBezTo>
                    <a:pt x="687601" y="4678"/>
                    <a:pt x="716187" y="3568"/>
                    <a:pt x="733198" y="8246"/>
                  </a:cubicBezTo>
                  <a:lnTo>
                    <a:pt x="792778" y="41632"/>
                  </a:lnTo>
                  <a:cubicBezTo>
                    <a:pt x="798961" y="72944"/>
                    <a:pt x="819612" y="104256"/>
                    <a:pt x="825795" y="135568"/>
                  </a:cubicBezTo>
                  <a:cubicBezTo>
                    <a:pt x="826551" y="160698"/>
                    <a:pt x="827306" y="185828"/>
                    <a:pt x="828062" y="210958"/>
                  </a:cubicBezTo>
                  <a:lnTo>
                    <a:pt x="1172035" y="213852"/>
                  </a:lnTo>
                  <a:lnTo>
                    <a:pt x="1113042" y="302342"/>
                  </a:lnTo>
                  <a:lnTo>
                    <a:pt x="958183" y="302342"/>
                  </a:lnTo>
                  <a:lnTo>
                    <a:pt x="928687" y="420329"/>
                  </a:lnTo>
                  <a:lnTo>
                    <a:pt x="928687" y="420329"/>
                  </a:lnTo>
                  <a:lnTo>
                    <a:pt x="1039300" y="449826"/>
                  </a:lnTo>
                  <a:lnTo>
                    <a:pt x="1083545" y="435077"/>
                  </a:lnTo>
                  <a:lnTo>
                    <a:pt x="1120416" y="464574"/>
                  </a:lnTo>
                  <a:lnTo>
                    <a:pt x="1076171" y="589935"/>
                  </a:lnTo>
                  <a:lnTo>
                    <a:pt x="936061" y="678426"/>
                  </a:lnTo>
                  <a:lnTo>
                    <a:pt x="729583" y="678426"/>
                  </a:lnTo>
                  <a:lnTo>
                    <a:pt x="736958" y="737419"/>
                  </a:lnTo>
                  <a:lnTo>
                    <a:pt x="714835" y="822456"/>
                  </a:lnTo>
                  <a:cubicBezTo>
                    <a:pt x="699736" y="829810"/>
                    <a:pt x="690423" y="845844"/>
                    <a:pt x="675324" y="853198"/>
                  </a:cubicBezTo>
                  <a:lnTo>
                    <a:pt x="617104" y="856713"/>
                  </a:lnTo>
                  <a:cubicBezTo>
                    <a:pt x="602751" y="849754"/>
                    <a:pt x="573931" y="851476"/>
                    <a:pt x="559578" y="844517"/>
                  </a:cubicBezTo>
                  <a:lnTo>
                    <a:pt x="515452" y="808267"/>
                  </a:lnTo>
                  <a:cubicBezTo>
                    <a:pt x="511834" y="792378"/>
                    <a:pt x="499535" y="776490"/>
                    <a:pt x="495917" y="760601"/>
                  </a:cubicBezTo>
                  <a:lnTo>
                    <a:pt x="500983" y="700548"/>
                  </a:lnTo>
                  <a:lnTo>
                    <a:pt x="515732" y="671052"/>
                  </a:lnTo>
                  <a:lnTo>
                    <a:pt x="265009" y="671052"/>
                  </a:lnTo>
                  <a:lnTo>
                    <a:pt x="265009" y="530942"/>
                  </a:lnTo>
                  <a:lnTo>
                    <a:pt x="231781" y="586322"/>
                  </a:lnTo>
                  <a:lnTo>
                    <a:pt x="152809" y="600483"/>
                  </a:lnTo>
                  <a:cubicBezTo>
                    <a:pt x="140556" y="596588"/>
                    <a:pt x="120959" y="603711"/>
                    <a:pt x="108706" y="599816"/>
                  </a:cubicBezTo>
                  <a:lnTo>
                    <a:pt x="64599" y="574907"/>
                  </a:lnTo>
                  <a:lnTo>
                    <a:pt x="18487" y="523287"/>
                  </a:lnTo>
                  <a:cubicBezTo>
                    <a:pt x="17957" y="503505"/>
                    <a:pt x="2739" y="487395"/>
                    <a:pt x="2209" y="467613"/>
                  </a:cubicBezTo>
                  <a:cubicBezTo>
                    <a:pt x="1473" y="450264"/>
                    <a:pt x="736" y="432915"/>
                    <a:pt x="0" y="415566"/>
                  </a:cubicBezTo>
                  <a:cubicBezTo>
                    <a:pt x="6991" y="399501"/>
                    <a:pt x="13580" y="380854"/>
                    <a:pt x="20571" y="364789"/>
                  </a:cubicBezTo>
                  <a:lnTo>
                    <a:pt x="63292" y="329972"/>
                  </a:lnTo>
                  <a:cubicBezTo>
                    <a:pt x="78430" y="328113"/>
                    <a:pt x="89895" y="307891"/>
                    <a:pt x="105033" y="306032"/>
                  </a:cubicBezTo>
                  <a:lnTo>
                    <a:pt x="158597" y="306542"/>
                  </a:lnTo>
                  <a:lnTo>
                    <a:pt x="242887" y="354021"/>
                  </a:lnTo>
                  <a:lnTo>
                    <a:pt x="242887" y="213852"/>
                  </a:lnTo>
                  <a:close/>
                </a:path>
              </a:pathLst>
            </a:custGeom>
            <a:solidFill>
              <a:srgbClr val="B0660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700"/>
            </a:p>
          </p:txBody>
        </p:sp>
        <p:pic>
          <p:nvPicPr>
            <p:cNvPr id="1044" name="Image 1043">
              <a:extLst>
                <a:ext uri="{FF2B5EF4-FFF2-40B4-BE49-F238E27FC236}">
                  <a16:creationId xmlns:a16="http://schemas.microsoft.com/office/drawing/2014/main" id="{69FCC15D-DFD4-4EA1-053B-6C396FD12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308507" y="5354088"/>
              <a:ext cx="496145" cy="42160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051" name="Colchicine">
            <a:extLst>
              <a:ext uri="{FF2B5EF4-FFF2-40B4-BE49-F238E27FC236}">
                <a16:creationId xmlns:a16="http://schemas.microsoft.com/office/drawing/2014/main" id="{E8AF420F-7460-32D1-7B14-AD684B36C44F}"/>
              </a:ext>
            </a:extLst>
          </p:cNvPr>
          <p:cNvGrpSpPr/>
          <p:nvPr/>
        </p:nvGrpSpPr>
        <p:grpSpPr>
          <a:xfrm>
            <a:off x="16338327" y="6776951"/>
            <a:ext cx="1036446" cy="1031178"/>
            <a:chOff x="2493705" y="5323911"/>
            <a:chExt cx="690964" cy="687452"/>
          </a:xfrm>
        </p:grpSpPr>
        <p:sp>
          <p:nvSpPr>
            <p:cNvPr id="46" name="Forme libre 45"/>
            <p:cNvSpPr/>
            <p:nvPr/>
          </p:nvSpPr>
          <p:spPr>
            <a:xfrm>
              <a:off x="2493705" y="5323911"/>
              <a:ext cx="690964" cy="687452"/>
            </a:xfrm>
            <a:custGeom>
              <a:avLst/>
              <a:gdLst>
                <a:gd name="connsiteX0" fmla="*/ 628650 w 676275"/>
                <a:gd name="connsiteY0" fmla="*/ 0 h 695325"/>
                <a:gd name="connsiteX1" fmla="*/ 180975 w 676275"/>
                <a:gd name="connsiteY1" fmla="*/ 9525 h 695325"/>
                <a:gd name="connsiteX2" fmla="*/ 38100 w 676275"/>
                <a:gd name="connsiteY2" fmla="*/ 76200 h 695325"/>
                <a:gd name="connsiteX3" fmla="*/ 0 w 676275"/>
                <a:gd name="connsiteY3" fmla="*/ 257175 h 695325"/>
                <a:gd name="connsiteX4" fmla="*/ 85725 w 676275"/>
                <a:gd name="connsiteY4" fmla="*/ 428625 h 695325"/>
                <a:gd name="connsiteX5" fmla="*/ 457200 w 676275"/>
                <a:gd name="connsiteY5" fmla="*/ 609600 h 695325"/>
                <a:gd name="connsiteX6" fmla="*/ 676275 w 676275"/>
                <a:gd name="connsiteY6" fmla="*/ 695325 h 695325"/>
                <a:gd name="connsiteX7" fmla="*/ 666750 w 676275"/>
                <a:gd name="connsiteY7" fmla="*/ 323850 h 695325"/>
                <a:gd name="connsiteX8" fmla="*/ 561975 w 676275"/>
                <a:gd name="connsiteY8" fmla="*/ 400050 h 695325"/>
                <a:gd name="connsiteX9" fmla="*/ 466725 w 676275"/>
                <a:gd name="connsiteY9" fmla="*/ 400050 h 695325"/>
                <a:gd name="connsiteX10" fmla="*/ 409575 w 676275"/>
                <a:gd name="connsiteY10" fmla="*/ 323850 h 695325"/>
                <a:gd name="connsiteX11" fmla="*/ 400050 w 676275"/>
                <a:gd name="connsiteY11" fmla="*/ 228600 h 695325"/>
                <a:gd name="connsiteX12" fmla="*/ 428625 w 676275"/>
                <a:gd name="connsiteY12" fmla="*/ 133350 h 695325"/>
                <a:gd name="connsiteX13" fmla="*/ 533400 w 676275"/>
                <a:gd name="connsiteY13" fmla="*/ 104775 h 695325"/>
                <a:gd name="connsiteX14" fmla="*/ 628650 w 676275"/>
                <a:gd name="connsiteY14" fmla="*/ 171450 h 695325"/>
                <a:gd name="connsiteX15" fmla="*/ 628650 w 676275"/>
                <a:gd name="connsiteY15" fmla="*/ 0 h 695325"/>
                <a:gd name="connsiteX0" fmla="*/ 628650 w 676275"/>
                <a:gd name="connsiteY0" fmla="*/ 0 h 695325"/>
                <a:gd name="connsiteX1" fmla="*/ 180975 w 676275"/>
                <a:gd name="connsiteY1" fmla="*/ 9525 h 695325"/>
                <a:gd name="connsiteX2" fmla="*/ 38100 w 676275"/>
                <a:gd name="connsiteY2" fmla="*/ 76200 h 695325"/>
                <a:gd name="connsiteX3" fmla="*/ 0 w 676275"/>
                <a:gd name="connsiteY3" fmla="*/ 257175 h 695325"/>
                <a:gd name="connsiteX4" fmla="*/ 85725 w 676275"/>
                <a:gd name="connsiteY4" fmla="*/ 428625 h 695325"/>
                <a:gd name="connsiteX5" fmla="*/ 457200 w 676275"/>
                <a:gd name="connsiteY5" fmla="*/ 609600 h 695325"/>
                <a:gd name="connsiteX6" fmla="*/ 676275 w 676275"/>
                <a:gd name="connsiteY6" fmla="*/ 695325 h 695325"/>
                <a:gd name="connsiteX7" fmla="*/ 666750 w 676275"/>
                <a:gd name="connsiteY7" fmla="*/ 323850 h 695325"/>
                <a:gd name="connsiteX8" fmla="*/ 561975 w 676275"/>
                <a:gd name="connsiteY8" fmla="*/ 400050 h 695325"/>
                <a:gd name="connsiteX9" fmla="*/ 466725 w 676275"/>
                <a:gd name="connsiteY9" fmla="*/ 400050 h 695325"/>
                <a:gd name="connsiteX10" fmla="*/ 409575 w 676275"/>
                <a:gd name="connsiteY10" fmla="*/ 323850 h 695325"/>
                <a:gd name="connsiteX11" fmla="*/ 400050 w 676275"/>
                <a:gd name="connsiteY11" fmla="*/ 228600 h 695325"/>
                <a:gd name="connsiteX12" fmla="*/ 428625 w 676275"/>
                <a:gd name="connsiteY12" fmla="*/ 133350 h 695325"/>
                <a:gd name="connsiteX13" fmla="*/ 533400 w 676275"/>
                <a:gd name="connsiteY13" fmla="*/ 104775 h 695325"/>
                <a:gd name="connsiteX14" fmla="*/ 657569 w 676275"/>
                <a:gd name="connsiteY14" fmla="*/ 160035 h 695325"/>
                <a:gd name="connsiteX15" fmla="*/ 628650 w 676275"/>
                <a:gd name="connsiteY15" fmla="*/ 0 h 695325"/>
                <a:gd name="connsiteX0" fmla="*/ 650224 w 676275"/>
                <a:gd name="connsiteY0" fmla="*/ 36194 h 685800"/>
                <a:gd name="connsiteX1" fmla="*/ 180975 w 676275"/>
                <a:gd name="connsiteY1" fmla="*/ 0 h 685800"/>
                <a:gd name="connsiteX2" fmla="*/ 38100 w 676275"/>
                <a:gd name="connsiteY2" fmla="*/ 66675 h 685800"/>
                <a:gd name="connsiteX3" fmla="*/ 0 w 676275"/>
                <a:gd name="connsiteY3" fmla="*/ 247650 h 685800"/>
                <a:gd name="connsiteX4" fmla="*/ 85725 w 676275"/>
                <a:gd name="connsiteY4" fmla="*/ 419100 h 685800"/>
                <a:gd name="connsiteX5" fmla="*/ 457200 w 676275"/>
                <a:gd name="connsiteY5" fmla="*/ 600075 h 685800"/>
                <a:gd name="connsiteX6" fmla="*/ 676275 w 676275"/>
                <a:gd name="connsiteY6" fmla="*/ 685800 h 685800"/>
                <a:gd name="connsiteX7" fmla="*/ 666750 w 676275"/>
                <a:gd name="connsiteY7" fmla="*/ 314325 h 685800"/>
                <a:gd name="connsiteX8" fmla="*/ 561975 w 676275"/>
                <a:gd name="connsiteY8" fmla="*/ 390525 h 685800"/>
                <a:gd name="connsiteX9" fmla="*/ 466725 w 676275"/>
                <a:gd name="connsiteY9" fmla="*/ 390525 h 685800"/>
                <a:gd name="connsiteX10" fmla="*/ 409575 w 676275"/>
                <a:gd name="connsiteY10" fmla="*/ 314325 h 685800"/>
                <a:gd name="connsiteX11" fmla="*/ 400050 w 676275"/>
                <a:gd name="connsiteY11" fmla="*/ 219075 h 685800"/>
                <a:gd name="connsiteX12" fmla="*/ 428625 w 676275"/>
                <a:gd name="connsiteY12" fmla="*/ 123825 h 685800"/>
                <a:gd name="connsiteX13" fmla="*/ 533400 w 676275"/>
                <a:gd name="connsiteY13" fmla="*/ 95250 h 685800"/>
                <a:gd name="connsiteX14" fmla="*/ 657569 w 676275"/>
                <a:gd name="connsiteY14" fmla="*/ 150510 h 685800"/>
                <a:gd name="connsiteX15" fmla="*/ 650224 w 676275"/>
                <a:gd name="connsiteY15" fmla="*/ 36194 h 685800"/>
                <a:gd name="connsiteX0" fmla="*/ 646552 w 676275"/>
                <a:gd name="connsiteY0" fmla="*/ 0 h 731519"/>
                <a:gd name="connsiteX1" fmla="*/ 180975 w 676275"/>
                <a:gd name="connsiteY1" fmla="*/ 45719 h 731519"/>
                <a:gd name="connsiteX2" fmla="*/ 38100 w 676275"/>
                <a:gd name="connsiteY2" fmla="*/ 112394 h 731519"/>
                <a:gd name="connsiteX3" fmla="*/ 0 w 676275"/>
                <a:gd name="connsiteY3" fmla="*/ 293369 h 731519"/>
                <a:gd name="connsiteX4" fmla="*/ 85725 w 676275"/>
                <a:gd name="connsiteY4" fmla="*/ 464819 h 731519"/>
                <a:gd name="connsiteX5" fmla="*/ 457200 w 676275"/>
                <a:gd name="connsiteY5" fmla="*/ 645794 h 731519"/>
                <a:gd name="connsiteX6" fmla="*/ 676275 w 676275"/>
                <a:gd name="connsiteY6" fmla="*/ 731519 h 731519"/>
                <a:gd name="connsiteX7" fmla="*/ 666750 w 676275"/>
                <a:gd name="connsiteY7" fmla="*/ 360044 h 731519"/>
                <a:gd name="connsiteX8" fmla="*/ 561975 w 676275"/>
                <a:gd name="connsiteY8" fmla="*/ 436244 h 731519"/>
                <a:gd name="connsiteX9" fmla="*/ 466725 w 676275"/>
                <a:gd name="connsiteY9" fmla="*/ 436244 h 731519"/>
                <a:gd name="connsiteX10" fmla="*/ 409575 w 676275"/>
                <a:gd name="connsiteY10" fmla="*/ 360044 h 731519"/>
                <a:gd name="connsiteX11" fmla="*/ 400050 w 676275"/>
                <a:gd name="connsiteY11" fmla="*/ 264794 h 731519"/>
                <a:gd name="connsiteX12" fmla="*/ 428625 w 676275"/>
                <a:gd name="connsiteY12" fmla="*/ 169544 h 731519"/>
                <a:gd name="connsiteX13" fmla="*/ 533400 w 676275"/>
                <a:gd name="connsiteY13" fmla="*/ 140969 h 731519"/>
                <a:gd name="connsiteX14" fmla="*/ 657569 w 676275"/>
                <a:gd name="connsiteY14" fmla="*/ 196229 h 731519"/>
                <a:gd name="connsiteX15" fmla="*/ 646552 w 676275"/>
                <a:gd name="connsiteY15" fmla="*/ 0 h 731519"/>
                <a:gd name="connsiteX0" fmla="*/ 650225 w 676275"/>
                <a:gd name="connsiteY0" fmla="*/ 0 h 687452"/>
                <a:gd name="connsiteX1" fmla="*/ 180975 w 676275"/>
                <a:gd name="connsiteY1" fmla="*/ 1652 h 687452"/>
                <a:gd name="connsiteX2" fmla="*/ 38100 w 676275"/>
                <a:gd name="connsiteY2" fmla="*/ 68327 h 687452"/>
                <a:gd name="connsiteX3" fmla="*/ 0 w 676275"/>
                <a:gd name="connsiteY3" fmla="*/ 249302 h 687452"/>
                <a:gd name="connsiteX4" fmla="*/ 85725 w 676275"/>
                <a:gd name="connsiteY4" fmla="*/ 420752 h 687452"/>
                <a:gd name="connsiteX5" fmla="*/ 457200 w 676275"/>
                <a:gd name="connsiteY5" fmla="*/ 601727 h 687452"/>
                <a:gd name="connsiteX6" fmla="*/ 676275 w 676275"/>
                <a:gd name="connsiteY6" fmla="*/ 687452 h 687452"/>
                <a:gd name="connsiteX7" fmla="*/ 666750 w 676275"/>
                <a:gd name="connsiteY7" fmla="*/ 315977 h 687452"/>
                <a:gd name="connsiteX8" fmla="*/ 561975 w 676275"/>
                <a:gd name="connsiteY8" fmla="*/ 392177 h 687452"/>
                <a:gd name="connsiteX9" fmla="*/ 466725 w 676275"/>
                <a:gd name="connsiteY9" fmla="*/ 392177 h 687452"/>
                <a:gd name="connsiteX10" fmla="*/ 409575 w 676275"/>
                <a:gd name="connsiteY10" fmla="*/ 315977 h 687452"/>
                <a:gd name="connsiteX11" fmla="*/ 400050 w 676275"/>
                <a:gd name="connsiteY11" fmla="*/ 220727 h 687452"/>
                <a:gd name="connsiteX12" fmla="*/ 428625 w 676275"/>
                <a:gd name="connsiteY12" fmla="*/ 125477 h 687452"/>
                <a:gd name="connsiteX13" fmla="*/ 533400 w 676275"/>
                <a:gd name="connsiteY13" fmla="*/ 96902 h 687452"/>
                <a:gd name="connsiteX14" fmla="*/ 657569 w 676275"/>
                <a:gd name="connsiteY14" fmla="*/ 152162 h 687452"/>
                <a:gd name="connsiteX15" fmla="*/ 650225 w 676275"/>
                <a:gd name="connsiteY15" fmla="*/ 0 h 687452"/>
                <a:gd name="connsiteX0" fmla="*/ 650225 w 676275"/>
                <a:gd name="connsiteY0" fmla="*/ 0 h 687452"/>
                <a:gd name="connsiteX1" fmla="*/ 180975 w 676275"/>
                <a:gd name="connsiteY1" fmla="*/ 1652 h 687452"/>
                <a:gd name="connsiteX2" fmla="*/ 38100 w 676275"/>
                <a:gd name="connsiteY2" fmla="*/ 68327 h 687452"/>
                <a:gd name="connsiteX3" fmla="*/ 0 w 676275"/>
                <a:gd name="connsiteY3" fmla="*/ 249302 h 687452"/>
                <a:gd name="connsiteX4" fmla="*/ 85725 w 676275"/>
                <a:gd name="connsiteY4" fmla="*/ 420752 h 687452"/>
                <a:gd name="connsiteX5" fmla="*/ 457200 w 676275"/>
                <a:gd name="connsiteY5" fmla="*/ 601727 h 687452"/>
                <a:gd name="connsiteX6" fmla="*/ 676275 w 676275"/>
                <a:gd name="connsiteY6" fmla="*/ 687452 h 687452"/>
                <a:gd name="connsiteX7" fmla="*/ 666750 w 676275"/>
                <a:gd name="connsiteY7" fmla="*/ 315977 h 687452"/>
                <a:gd name="connsiteX8" fmla="*/ 561975 w 676275"/>
                <a:gd name="connsiteY8" fmla="*/ 392177 h 687452"/>
                <a:gd name="connsiteX9" fmla="*/ 466725 w 676275"/>
                <a:gd name="connsiteY9" fmla="*/ 392177 h 687452"/>
                <a:gd name="connsiteX10" fmla="*/ 409575 w 676275"/>
                <a:gd name="connsiteY10" fmla="*/ 315977 h 687452"/>
                <a:gd name="connsiteX11" fmla="*/ 400050 w 676275"/>
                <a:gd name="connsiteY11" fmla="*/ 220727 h 687452"/>
                <a:gd name="connsiteX12" fmla="*/ 450659 w 676275"/>
                <a:gd name="connsiteY12" fmla="*/ 132822 h 687452"/>
                <a:gd name="connsiteX13" fmla="*/ 533400 w 676275"/>
                <a:gd name="connsiteY13" fmla="*/ 96902 h 687452"/>
                <a:gd name="connsiteX14" fmla="*/ 657569 w 676275"/>
                <a:gd name="connsiteY14" fmla="*/ 152162 h 687452"/>
                <a:gd name="connsiteX15" fmla="*/ 650225 w 676275"/>
                <a:gd name="connsiteY15" fmla="*/ 0 h 687452"/>
                <a:gd name="connsiteX0" fmla="*/ 650225 w 676275"/>
                <a:gd name="connsiteY0" fmla="*/ 0 h 687452"/>
                <a:gd name="connsiteX1" fmla="*/ 180975 w 676275"/>
                <a:gd name="connsiteY1" fmla="*/ 1652 h 687452"/>
                <a:gd name="connsiteX2" fmla="*/ 38100 w 676275"/>
                <a:gd name="connsiteY2" fmla="*/ 68327 h 687452"/>
                <a:gd name="connsiteX3" fmla="*/ 0 w 676275"/>
                <a:gd name="connsiteY3" fmla="*/ 249302 h 687452"/>
                <a:gd name="connsiteX4" fmla="*/ 85725 w 676275"/>
                <a:gd name="connsiteY4" fmla="*/ 420752 h 687452"/>
                <a:gd name="connsiteX5" fmla="*/ 457200 w 676275"/>
                <a:gd name="connsiteY5" fmla="*/ 601727 h 687452"/>
                <a:gd name="connsiteX6" fmla="*/ 676275 w 676275"/>
                <a:gd name="connsiteY6" fmla="*/ 687452 h 687452"/>
                <a:gd name="connsiteX7" fmla="*/ 666750 w 676275"/>
                <a:gd name="connsiteY7" fmla="*/ 315977 h 687452"/>
                <a:gd name="connsiteX8" fmla="*/ 561975 w 676275"/>
                <a:gd name="connsiteY8" fmla="*/ 392177 h 687452"/>
                <a:gd name="connsiteX9" fmla="*/ 466725 w 676275"/>
                <a:gd name="connsiteY9" fmla="*/ 392177 h 687452"/>
                <a:gd name="connsiteX10" fmla="*/ 409575 w 676275"/>
                <a:gd name="connsiteY10" fmla="*/ 315977 h 687452"/>
                <a:gd name="connsiteX11" fmla="*/ 418411 w 676275"/>
                <a:gd name="connsiteY11" fmla="*/ 231744 h 687452"/>
                <a:gd name="connsiteX12" fmla="*/ 450659 w 676275"/>
                <a:gd name="connsiteY12" fmla="*/ 132822 h 687452"/>
                <a:gd name="connsiteX13" fmla="*/ 533400 w 676275"/>
                <a:gd name="connsiteY13" fmla="*/ 96902 h 687452"/>
                <a:gd name="connsiteX14" fmla="*/ 657569 w 676275"/>
                <a:gd name="connsiteY14" fmla="*/ 152162 h 687452"/>
                <a:gd name="connsiteX15" fmla="*/ 650225 w 676275"/>
                <a:gd name="connsiteY15" fmla="*/ 0 h 687452"/>
                <a:gd name="connsiteX0" fmla="*/ 650225 w 676275"/>
                <a:gd name="connsiteY0" fmla="*/ 0 h 687452"/>
                <a:gd name="connsiteX1" fmla="*/ 180975 w 676275"/>
                <a:gd name="connsiteY1" fmla="*/ 1652 h 687452"/>
                <a:gd name="connsiteX2" fmla="*/ 38100 w 676275"/>
                <a:gd name="connsiteY2" fmla="*/ 68327 h 687452"/>
                <a:gd name="connsiteX3" fmla="*/ 0 w 676275"/>
                <a:gd name="connsiteY3" fmla="*/ 249302 h 687452"/>
                <a:gd name="connsiteX4" fmla="*/ 85725 w 676275"/>
                <a:gd name="connsiteY4" fmla="*/ 420752 h 687452"/>
                <a:gd name="connsiteX5" fmla="*/ 457200 w 676275"/>
                <a:gd name="connsiteY5" fmla="*/ 601727 h 687452"/>
                <a:gd name="connsiteX6" fmla="*/ 676275 w 676275"/>
                <a:gd name="connsiteY6" fmla="*/ 687452 h 687452"/>
                <a:gd name="connsiteX7" fmla="*/ 666750 w 676275"/>
                <a:gd name="connsiteY7" fmla="*/ 315977 h 687452"/>
                <a:gd name="connsiteX8" fmla="*/ 561975 w 676275"/>
                <a:gd name="connsiteY8" fmla="*/ 392177 h 687452"/>
                <a:gd name="connsiteX9" fmla="*/ 466725 w 676275"/>
                <a:gd name="connsiteY9" fmla="*/ 392177 h 687452"/>
                <a:gd name="connsiteX10" fmla="*/ 435281 w 676275"/>
                <a:gd name="connsiteY10" fmla="*/ 315977 h 687452"/>
                <a:gd name="connsiteX11" fmla="*/ 418411 w 676275"/>
                <a:gd name="connsiteY11" fmla="*/ 231744 h 687452"/>
                <a:gd name="connsiteX12" fmla="*/ 450659 w 676275"/>
                <a:gd name="connsiteY12" fmla="*/ 132822 h 687452"/>
                <a:gd name="connsiteX13" fmla="*/ 533400 w 676275"/>
                <a:gd name="connsiteY13" fmla="*/ 96902 h 687452"/>
                <a:gd name="connsiteX14" fmla="*/ 657569 w 676275"/>
                <a:gd name="connsiteY14" fmla="*/ 152162 h 687452"/>
                <a:gd name="connsiteX15" fmla="*/ 650225 w 676275"/>
                <a:gd name="connsiteY15" fmla="*/ 0 h 687452"/>
                <a:gd name="connsiteX0" fmla="*/ 650225 w 676275"/>
                <a:gd name="connsiteY0" fmla="*/ 0 h 687452"/>
                <a:gd name="connsiteX1" fmla="*/ 180975 w 676275"/>
                <a:gd name="connsiteY1" fmla="*/ 1652 h 687452"/>
                <a:gd name="connsiteX2" fmla="*/ 38100 w 676275"/>
                <a:gd name="connsiteY2" fmla="*/ 68327 h 687452"/>
                <a:gd name="connsiteX3" fmla="*/ 0 w 676275"/>
                <a:gd name="connsiteY3" fmla="*/ 249302 h 687452"/>
                <a:gd name="connsiteX4" fmla="*/ 85725 w 676275"/>
                <a:gd name="connsiteY4" fmla="*/ 420752 h 687452"/>
                <a:gd name="connsiteX5" fmla="*/ 457200 w 676275"/>
                <a:gd name="connsiteY5" fmla="*/ 601727 h 687452"/>
                <a:gd name="connsiteX6" fmla="*/ 676275 w 676275"/>
                <a:gd name="connsiteY6" fmla="*/ 687452 h 687452"/>
                <a:gd name="connsiteX7" fmla="*/ 666750 w 676275"/>
                <a:gd name="connsiteY7" fmla="*/ 315977 h 687452"/>
                <a:gd name="connsiteX8" fmla="*/ 561975 w 676275"/>
                <a:gd name="connsiteY8" fmla="*/ 392177 h 687452"/>
                <a:gd name="connsiteX9" fmla="*/ 488759 w 676275"/>
                <a:gd name="connsiteY9" fmla="*/ 370143 h 687452"/>
                <a:gd name="connsiteX10" fmla="*/ 435281 w 676275"/>
                <a:gd name="connsiteY10" fmla="*/ 315977 h 687452"/>
                <a:gd name="connsiteX11" fmla="*/ 418411 w 676275"/>
                <a:gd name="connsiteY11" fmla="*/ 231744 h 687452"/>
                <a:gd name="connsiteX12" fmla="*/ 450659 w 676275"/>
                <a:gd name="connsiteY12" fmla="*/ 132822 h 687452"/>
                <a:gd name="connsiteX13" fmla="*/ 533400 w 676275"/>
                <a:gd name="connsiteY13" fmla="*/ 96902 h 687452"/>
                <a:gd name="connsiteX14" fmla="*/ 657569 w 676275"/>
                <a:gd name="connsiteY14" fmla="*/ 152162 h 687452"/>
                <a:gd name="connsiteX15" fmla="*/ 650225 w 676275"/>
                <a:gd name="connsiteY15" fmla="*/ 0 h 687452"/>
                <a:gd name="connsiteX0" fmla="*/ 650225 w 676275"/>
                <a:gd name="connsiteY0" fmla="*/ 0 h 687452"/>
                <a:gd name="connsiteX1" fmla="*/ 180975 w 676275"/>
                <a:gd name="connsiteY1" fmla="*/ 1652 h 687452"/>
                <a:gd name="connsiteX2" fmla="*/ 38100 w 676275"/>
                <a:gd name="connsiteY2" fmla="*/ 68327 h 687452"/>
                <a:gd name="connsiteX3" fmla="*/ 0 w 676275"/>
                <a:gd name="connsiteY3" fmla="*/ 249302 h 687452"/>
                <a:gd name="connsiteX4" fmla="*/ 85725 w 676275"/>
                <a:gd name="connsiteY4" fmla="*/ 420752 h 687452"/>
                <a:gd name="connsiteX5" fmla="*/ 457200 w 676275"/>
                <a:gd name="connsiteY5" fmla="*/ 601727 h 687452"/>
                <a:gd name="connsiteX6" fmla="*/ 676275 w 676275"/>
                <a:gd name="connsiteY6" fmla="*/ 687452 h 687452"/>
                <a:gd name="connsiteX7" fmla="*/ 666750 w 676275"/>
                <a:gd name="connsiteY7" fmla="*/ 315977 h 687452"/>
                <a:gd name="connsiteX8" fmla="*/ 591354 w 676275"/>
                <a:gd name="connsiteY8" fmla="*/ 381160 h 687452"/>
                <a:gd name="connsiteX9" fmla="*/ 488759 w 676275"/>
                <a:gd name="connsiteY9" fmla="*/ 370143 h 687452"/>
                <a:gd name="connsiteX10" fmla="*/ 435281 w 676275"/>
                <a:gd name="connsiteY10" fmla="*/ 315977 h 687452"/>
                <a:gd name="connsiteX11" fmla="*/ 418411 w 676275"/>
                <a:gd name="connsiteY11" fmla="*/ 231744 h 687452"/>
                <a:gd name="connsiteX12" fmla="*/ 450659 w 676275"/>
                <a:gd name="connsiteY12" fmla="*/ 132822 h 687452"/>
                <a:gd name="connsiteX13" fmla="*/ 533400 w 676275"/>
                <a:gd name="connsiteY13" fmla="*/ 96902 h 687452"/>
                <a:gd name="connsiteX14" fmla="*/ 657569 w 676275"/>
                <a:gd name="connsiteY14" fmla="*/ 152162 h 687452"/>
                <a:gd name="connsiteX15" fmla="*/ 650225 w 676275"/>
                <a:gd name="connsiteY15" fmla="*/ 0 h 687452"/>
                <a:gd name="connsiteX0" fmla="*/ 654681 w 680731"/>
                <a:gd name="connsiteY0" fmla="*/ 0 h 687452"/>
                <a:gd name="connsiteX1" fmla="*/ 185431 w 680731"/>
                <a:gd name="connsiteY1" fmla="*/ 1652 h 687452"/>
                <a:gd name="connsiteX2" fmla="*/ 42556 w 680731"/>
                <a:gd name="connsiteY2" fmla="*/ 68327 h 687452"/>
                <a:gd name="connsiteX3" fmla="*/ 0 w 680731"/>
                <a:gd name="connsiteY3" fmla="*/ 153997 h 687452"/>
                <a:gd name="connsiteX4" fmla="*/ 4456 w 680731"/>
                <a:gd name="connsiteY4" fmla="*/ 249302 h 687452"/>
                <a:gd name="connsiteX5" fmla="*/ 90181 w 680731"/>
                <a:gd name="connsiteY5" fmla="*/ 420752 h 687452"/>
                <a:gd name="connsiteX6" fmla="*/ 461656 w 680731"/>
                <a:gd name="connsiteY6" fmla="*/ 601727 h 687452"/>
                <a:gd name="connsiteX7" fmla="*/ 680731 w 680731"/>
                <a:gd name="connsiteY7" fmla="*/ 687452 h 687452"/>
                <a:gd name="connsiteX8" fmla="*/ 671206 w 680731"/>
                <a:gd name="connsiteY8" fmla="*/ 315977 h 687452"/>
                <a:gd name="connsiteX9" fmla="*/ 595810 w 680731"/>
                <a:gd name="connsiteY9" fmla="*/ 381160 h 687452"/>
                <a:gd name="connsiteX10" fmla="*/ 493215 w 680731"/>
                <a:gd name="connsiteY10" fmla="*/ 370143 h 687452"/>
                <a:gd name="connsiteX11" fmla="*/ 439737 w 680731"/>
                <a:gd name="connsiteY11" fmla="*/ 315977 h 687452"/>
                <a:gd name="connsiteX12" fmla="*/ 422867 w 680731"/>
                <a:gd name="connsiteY12" fmla="*/ 231744 h 687452"/>
                <a:gd name="connsiteX13" fmla="*/ 455115 w 680731"/>
                <a:gd name="connsiteY13" fmla="*/ 132822 h 687452"/>
                <a:gd name="connsiteX14" fmla="*/ 537856 w 680731"/>
                <a:gd name="connsiteY14" fmla="*/ 96902 h 687452"/>
                <a:gd name="connsiteX15" fmla="*/ 662025 w 680731"/>
                <a:gd name="connsiteY15" fmla="*/ 152162 h 687452"/>
                <a:gd name="connsiteX16" fmla="*/ 654681 w 680731"/>
                <a:gd name="connsiteY16" fmla="*/ 0 h 687452"/>
                <a:gd name="connsiteX0" fmla="*/ 654681 w 680731"/>
                <a:gd name="connsiteY0" fmla="*/ 0 h 687452"/>
                <a:gd name="connsiteX1" fmla="*/ 185431 w 680731"/>
                <a:gd name="connsiteY1" fmla="*/ 1652 h 687452"/>
                <a:gd name="connsiteX2" fmla="*/ 42556 w 680731"/>
                <a:gd name="connsiteY2" fmla="*/ 68327 h 687452"/>
                <a:gd name="connsiteX3" fmla="*/ 0 w 680731"/>
                <a:gd name="connsiteY3" fmla="*/ 153997 h 687452"/>
                <a:gd name="connsiteX4" fmla="*/ 4456 w 680731"/>
                <a:gd name="connsiteY4" fmla="*/ 249302 h 687452"/>
                <a:gd name="connsiteX5" fmla="*/ 25706 w 680731"/>
                <a:gd name="connsiteY5" fmla="*/ 348628 h 687452"/>
                <a:gd name="connsiteX6" fmla="*/ 90181 w 680731"/>
                <a:gd name="connsiteY6" fmla="*/ 420752 h 687452"/>
                <a:gd name="connsiteX7" fmla="*/ 461656 w 680731"/>
                <a:gd name="connsiteY7" fmla="*/ 601727 h 687452"/>
                <a:gd name="connsiteX8" fmla="*/ 680731 w 680731"/>
                <a:gd name="connsiteY8" fmla="*/ 687452 h 687452"/>
                <a:gd name="connsiteX9" fmla="*/ 671206 w 680731"/>
                <a:gd name="connsiteY9" fmla="*/ 315977 h 687452"/>
                <a:gd name="connsiteX10" fmla="*/ 595810 w 680731"/>
                <a:gd name="connsiteY10" fmla="*/ 381160 h 687452"/>
                <a:gd name="connsiteX11" fmla="*/ 493215 w 680731"/>
                <a:gd name="connsiteY11" fmla="*/ 370143 h 687452"/>
                <a:gd name="connsiteX12" fmla="*/ 439737 w 680731"/>
                <a:gd name="connsiteY12" fmla="*/ 315977 h 687452"/>
                <a:gd name="connsiteX13" fmla="*/ 422867 w 680731"/>
                <a:gd name="connsiteY13" fmla="*/ 231744 h 687452"/>
                <a:gd name="connsiteX14" fmla="*/ 455115 w 680731"/>
                <a:gd name="connsiteY14" fmla="*/ 132822 h 687452"/>
                <a:gd name="connsiteX15" fmla="*/ 537856 w 680731"/>
                <a:gd name="connsiteY15" fmla="*/ 96902 h 687452"/>
                <a:gd name="connsiteX16" fmla="*/ 662025 w 680731"/>
                <a:gd name="connsiteY16" fmla="*/ 152162 h 687452"/>
                <a:gd name="connsiteX17" fmla="*/ 654681 w 680731"/>
                <a:gd name="connsiteY17" fmla="*/ 0 h 687452"/>
                <a:gd name="connsiteX0" fmla="*/ 664914 w 690964"/>
                <a:gd name="connsiteY0" fmla="*/ 0 h 687452"/>
                <a:gd name="connsiteX1" fmla="*/ 195664 w 690964"/>
                <a:gd name="connsiteY1" fmla="*/ 1652 h 687452"/>
                <a:gd name="connsiteX2" fmla="*/ 52789 w 690964"/>
                <a:gd name="connsiteY2" fmla="*/ 68327 h 687452"/>
                <a:gd name="connsiteX3" fmla="*/ 10233 w 690964"/>
                <a:gd name="connsiteY3" fmla="*/ 153997 h 687452"/>
                <a:gd name="connsiteX4" fmla="*/ 0 w 690964"/>
                <a:gd name="connsiteY4" fmla="*/ 249302 h 687452"/>
                <a:gd name="connsiteX5" fmla="*/ 35939 w 690964"/>
                <a:gd name="connsiteY5" fmla="*/ 348628 h 687452"/>
                <a:gd name="connsiteX6" fmla="*/ 100414 w 690964"/>
                <a:gd name="connsiteY6" fmla="*/ 420752 h 687452"/>
                <a:gd name="connsiteX7" fmla="*/ 471889 w 690964"/>
                <a:gd name="connsiteY7" fmla="*/ 601727 h 687452"/>
                <a:gd name="connsiteX8" fmla="*/ 690964 w 690964"/>
                <a:gd name="connsiteY8" fmla="*/ 687452 h 687452"/>
                <a:gd name="connsiteX9" fmla="*/ 681439 w 690964"/>
                <a:gd name="connsiteY9" fmla="*/ 315977 h 687452"/>
                <a:gd name="connsiteX10" fmla="*/ 606043 w 690964"/>
                <a:gd name="connsiteY10" fmla="*/ 381160 h 687452"/>
                <a:gd name="connsiteX11" fmla="*/ 503448 w 690964"/>
                <a:gd name="connsiteY11" fmla="*/ 370143 h 687452"/>
                <a:gd name="connsiteX12" fmla="*/ 449970 w 690964"/>
                <a:gd name="connsiteY12" fmla="*/ 315977 h 687452"/>
                <a:gd name="connsiteX13" fmla="*/ 433100 w 690964"/>
                <a:gd name="connsiteY13" fmla="*/ 231744 h 687452"/>
                <a:gd name="connsiteX14" fmla="*/ 465348 w 690964"/>
                <a:gd name="connsiteY14" fmla="*/ 132822 h 687452"/>
                <a:gd name="connsiteX15" fmla="*/ 548089 w 690964"/>
                <a:gd name="connsiteY15" fmla="*/ 96902 h 687452"/>
                <a:gd name="connsiteX16" fmla="*/ 672258 w 690964"/>
                <a:gd name="connsiteY16" fmla="*/ 152162 h 687452"/>
                <a:gd name="connsiteX17" fmla="*/ 664914 w 690964"/>
                <a:gd name="connsiteY17" fmla="*/ 0 h 687452"/>
                <a:gd name="connsiteX0" fmla="*/ 664914 w 690964"/>
                <a:gd name="connsiteY0" fmla="*/ 0 h 687452"/>
                <a:gd name="connsiteX1" fmla="*/ 195664 w 690964"/>
                <a:gd name="connsiteY1" fmla="*/ 1652 h 687452"/>
                <a:gd name="connsiteX2" fmla="*/ 52789 w 690964"/>
                <a:gd name="connsiteY2" fmla="*/ 68327 h 687452"/>
                <a:gd name="connsiteX3" fmla="*/ 10233 w 690964"/>
                <a:gd name="connsiteY3" fmla="*/ 153997 h 687452"/>
                <a:gd name="connsiteX4" fmla="*/ 0 w 690964"/>
                <a:gd name="connsiteY4" fmla="*/ 249302 h 687452"/>
                <a:gd name="connsiteX5" fmla="*/ 35939 w 690964"/>
                <a:gd name="connsiteY5" fmla="*/ 348628 h 687452"/>
                <a:gd name="connsiteX6" fmla="*/ 100414 w 690964"/>
                <a:gd name="connsiteY6" fmla="*/ 420752 h 687452"/>
                <a:gd name="connsiteX7" fmla="*/ 256276 w 690964"/>
                <a:gd name="connsiteY7" fmla="*/ 517553 h 687452"/>
                <a:gd name="connsiteX8" fmla="*/ 471889 w 690964"/>
                <a:gd name="connsiteY8" fmla="*/ 601727 h 687452"/>
                <a:gd name="connsiteX9" fmla="*/ 690964 w 690964"/>
                <a:gd name="connsiteY9" fmla="*/ 687452 h 687452"/>
                <a:gd name="connsiteX10" fmla="*/ 681439 w 690964"/>
                <a:gd name="connsiteY10" fmla="*/ 315977 h 687452"/>
                <a:gd name="connsiteX11" fmla="*/ 606043 w 690964"/>
                <a:gd name="connsiteY11" fmla="*/ 381160 h 687452"/>
                <a:gd name="connsiteX12" fmla="*/ 503448 w 690964"/>
                <a:gd name="connsiteY12" fmla="*/ 370143 h 687452"/>
                <a:gd name="connsiteX13" fmla="*/ 449970 w 690964"/>
                <a:gd name="connsiteY13" fmla="*/ 315977 h 687452"/>
                <a:gd name="connsiteX14" fmla="*/ 433100 w 690964"/>
                <a:gd name="connsiteY14" fmla="*/ 231744 h 687452"/>
                <a:gd name="connsiteX15" fmla="*/ 465348 w 690964"/>
                <a:gd name="connsiteY15" fmla="*/ 132822 h 687452"/>
                <a:gd name="connsiteX16" fmla="*/ 548089 w 690964"/>
                <a:gd name="connsiteY16" fmla="*/ 96902 h 687452"/>
                <a:gd name="connsiteX17" fmla="*/ 672258 w 690964"/>
                <a:gd name="connsiteY17" fmla="*/ 152162 h 687452"/>
                <a:gd name="connsiteX18" fmla="*/ 664914 w 690964"/>
                <a:gd name="connsiteY18" fmla="*/ 0 h 687452"/>
                <a:gd name="connsiteX0" fmla="*/ 664914 w 690964"/>
                <a:gd name="connsiteY0" fmla="*/ 0 h 687452"/>
                <a:gd name="connsiteX1" fmla="*/ 195664 w 690964"/>
                <a:gd name="connsiteY1" fmla="*/ 1652 h 687452"/>
                <a:gd name="connsiteX2" fmla="*/ 116729 w 690964"/>
                <a:gd name="connsiteY2" fmla="*/ 18122 h 687452"/>
                <a:gd name="connsiteX3" fmla="*/ 52789 w 690964"/>
                <a:gd name="connsiteY3" fmla="*/ 68327 h 687452"/>
                <a:gd name="connsiteX4" fmla="*/ 10233 w 690964"/>
                <a:gd name="connsiteY4" fmla="*/ 153997 h 687452"/>
                <a:gd name="connsiteX5" fmla="*/ 0 w 690964"/>
                <a:gd name="connsiteY5" fmla="*/ 249302 h 687452"/>
                <a:gd name="connsiteX6" fmla="*/ 35939 w 690964"/>
                <a:gd name="connsiteY6" fmla="*/ 348628 h 687452"/>
                <a:gd name="connsiteX7" fmla="*/ 100414 w 690964"/>
                <a:gd name="connsiteY7" fmla="*/ 420752 h 687452"/>
                <a:gd name="connsiteX8" fmla="*/ 256276 w 690964"/>
                <a:gd name="connsiteY8" fmla="*/ 517553 h 687452"/>
                <a:gd name="connsiteX9" fmla="*/ 471889 w 690964"/>
                <a:gd name="connsiteY9" fmla="*/ 601727 h 687452"/>
                <a:gd name="connsiteX10" fmla="*/ 690964 w 690964"/>
                <a:gd name="connsiteY10" fmla="*/ 687452 h 687452"/>
                <a:gd name="connsiteX11" fmla="*/ 681439 w 690964"/>
                <a:gd name="connsiteY11" fmla="*/ 315977 h 687452"/>
                <a:gd name="connsiteX12" fmla="*/ 606043 w 690964"/>
                <a:gd name="connsiteY12" fmla="*/ 381160 h 687452"/>
                <a:gd name="connsiteX13" fmla="*/ 503448 w 690964"/>
                <a:gd name="connsiteY13" fmla="*/ 370143 h 687452"/>
                <a:gd name="connsiteX14" fmla="*/ 449970 w 690964"/>
                <a:gd name="connsiteY14" fmla="*/ 315977 h 687452"/>
                <a:gd name="connsiteX15" fmla="*/ 433100 w 690964"/>
                <a:gd name="connsiteY15" fmla="*/ 231744 h 687452"/>
                <a:gd name="connsiteX16" fmla="*/ 465348 w 690964"/>
                <a:gd name="connsiteY16" fmla="*/ 132822 h 687452"/>
                <a:gd name="connsiteX17" fmla="*/ 548089 w 690964"/>
                <a:gd name="connsiteY17" fmla="*/ 96902 h 687452"/>
                <a:gd name="connsiteX18" fmla="*/ 672258 w 690964"/>
                <a:gd name="connsiteY18" fmla="*/ 152162 h 687452"/>
                <a:gd name="connsiteX19" fmla="*/ 664914 w 690964"/>
                <a:gd name="connsiteY19" fmla="*/ 0 h 687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90964" h="687452">
                  <a:moveTo>
                    <a:pt x="664914" y="0"/>
                  </a:moveTo>
                  <a:lnTo>
                    <a:pt x="195664" y="1652"/>
                  </a:lnTo>
                  <a:cubicBezTo>
                    <a:pt x="173025" y="9590"/>
                    <a:pt x="139368" y="10184"/>
                    <a:pt x="116729" y="18122"/>
                  </a:cubicBezTo>
                  <a:lnTo>
                    <a:pt x="52789" y="68327"/>
                  </a:lnTo>
                  <a:cubicBezTo>
                    <a:pt x="45948" y="98108"/>
                    <a:pt x="17074" y="124216"/>
                    <a:pt x="10233" y="153997"/>
                  </a:cubicBezTo>
                  <a:lnTo>
                    <a:pt x="0" y="249302"/>
                  </a:lnTo>
                  <a:cubicBezTo>
                    <a:pt x="13204" y="276290"/>
                    <a:pt x="22735" y="321640"/>
                    <a:pt x="35939" y="348628"/>
                  </a:cubicBezTo>
                  <a:lnTo>
                    <a:pt x="100414" y="420752"/>
                  </a:lnTo>
                  <a:cubicBezTo>
                    <a:pt x="153592" y="446899"/>
                    <a:pt x="203098" y="491406"/>
                    <a:pt x="256276" y="517553"/>
                  </a:cubicBezTo>
                  <a:lnTo>
                    <a:pt x="471889" y="601727"/>
                  </a:lnTo>
                  <a:lnTo>
                    <a:pt x="690964" y="687452"/>
                  </a:lnTo>
                  <a:lnTo>
                    <a:pt x="681439" y="315977"/>
                  </a:lnTo>
                  <a:lnTo>
                    <a:pt x="606043" y="381160"/>
                  </a:lnTo>
                  <a:lnTo>
                    <a:pt x="503448" y="370143"/>
                  </a:lnTo>
                  <a:lnTo>
                    <a:pt x="449970" y="315977"/>
                  </a:lnTo>
                  <a:lnTo>
                    <a:pt x="433100" y="231744"/>
                  </a:lnTo>
                  <a:lnTo>
                    <a:pt x="465348" y="132822"/>
                  </a:lnTo>
                  <a:lnTo>
                    <a:pt x="548089" y="96902"/>
                  </a:lnTo>
                  <a:lnTo>
                    <a:pt x="672258" y="152162"/>
                  </a:lnTo>
                  <a:lnTo>
                    <a:pt x="664914" y="0"/>
                  </a:lnTo>
                  <a:close/>
                </a:path>
              </a:pathLst>
            </a:custGeom>
            <a:solidFill>
              <a:srgbClr val="2ED1BD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fr-FR" sz="1500" dirty="0">
                <a:solidFill>
                  <a:schemeClr val="tx1"/>
                </a:solidFill>
              </a:endParaRPr>
            </a:p>
          </p:txBody>
        </p:sp>
        <p:pic>
          <p:nvPicPr>
            <p:cNvPr id="1047" name="Image 1046">
              <a:extLst>
                <a:ext uri="{FF2B5EF4-FFF2-40B4-BE49-F238E27FC236}">
                  <a16:creationId xmlns:a16="http://schemas.microsoft.com/office/drawing/2014/main" id="{DB111DA4-AAFD-1FC3-BBC5-EEFCB21A3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 rot="2622917">
              <a:off x="2546848" y="5575696"/>
              <a:ext cx="485335" cy="154894"/>
            </a:xfrm>
            <a:prstGeom prst="rect">
              <a:avLst/>
            </a:prstGeom>
          </p:spPr>
        </p:pic>
      </p:grpSp>
      <p:grpSp>
        <p:nvGrpSpPr>
          <p:cNvPr id="2" name="Groupe 1"/>
          <p:cNvGrpSpPr/>
          <p:nvPr/>
        </p:nvGrpSpPr>
        <p:grpSpPr>
          <a:xfrm>
            <a:off x="7236777" y="652028"/>
            <a:ext cx="3896603" cy="9081940"/>
            <a:chOff x="7100256" y="443352"/>
            <a:chExt cx="4019924" cy="9553070"/>
          </a:xfrm>
        </p:grpSpPr>
        <p:sp>
          <p:nvSpPr>
            <p:cNvPr id="80" name="Forme libre : forme 3">
              <a:hlinkClick r:id="rId23" action="ppaction://hlinksldjump"/>
              <a:extLst>
                <a:ext uri="{FF2B5EF4-FFF2-40B4-BE49-F238E27FC236}">
                  <a16:creationId xmlns:a16="http://schemas.microsoft.com/office/drawing/2014/main" id="{5C5B6E49-61F2-CB80-7D51-47DFBDEAE2C9}"/>
                </a:ext>
              </a:extLst>
            </p:cNvPr>
            <p:cNvSpPr/>
            <p:nvPr/>
          </p:nvSpPr>
          <p:spPr>
            <a:xfrm>
              <a:off x="8184522" y="4679665"/>
              <a:ext cx="1832464" cy="1453777"/>
            </a:xfrm>
            <a:custGeom>
              <a:avLst/>
              <a:gdLst>
                <a:gd name="connsiteX0" fmla="*/ 98099 w 1832464"/>
                <a:gd name="connsiteY0" fmla="*/ 13648 h 1364776"/>
                <a:gd name="connsiteX1" fmla="*/ 1449227 w 1832464"/>
                <a:gd name="connsiteY1" fmla="*/ 13648 h 1364776"/>
                <a:gd name="connsiteX2" fmla="*/ 1490171 w 1832464"/>
                <a:gd name="connsiteY2" fmla="*/ 0 h 1364776"/>
                <a:gd name="connsiteX3" fmla="*/ 1585705 w 1832464"/>
                <a:gd name="connsiteY3" fmla="*/ 27295 h 1364776"/>
                <a:gd name="connsiteX4" fmla="*/ 1599353 w 1832464"/>
                <a:gd name="connsiteY4" fmla="*/ 95534 h 1364776"/>
                <a:gd name="connsiteX5" fmla="*/ 1626648 w 1832464"/>
                <a:gd name="connsiteY5" fmla="*/ 477671 h 1364776"/>
                <a:gd name="connsiteX6" fmla="*/ 1790421 w 1832464"/>
                <a:gd name="connsiteY6" fmla="*/ 491319 h 1364776"/>
                <a:gd name="connsiteX7" fmla="*/ 1817717 w 1832464"/>
                <a:gd name="connsiteY7" fmla="*/ 532262 h 1364776"/>
                <a:gd name="connsiteX8" fmla="*/ 1817717 w 1832464"/>
                <a:gd name="connsiteY8" fmla="*/ 805218 h 1364776"/>
                <a:gd name="connsiteX9" fmla="*/ 1763126 w 1832464"/>
                <a:gd name="connsiteY9" fmla="*/ 818865 h 1364776"/>
                <a:gd name="connsiteX10" fmla="*/ 1640296 w 1832464"/>
                <a:gd name="connsiteY10" fmla="*/ 832513 h 1364776"/>
                <a:gd name="connsiteX11" fmla="*/ 1585705 w 1832464"/>
                <a:gd name="connsiteY11" fmla="*/ 1310185 h 1364776"/>
                <a:gd name="connsiteX12" fmla="*/ 1544762 w 1832464"/>
                <a:gd name="connsiteY12" fmla="*/ 1337480 h 1364776"/>
                <a:gd name="connsiteX13" fmla="*/ 1326398 w 1832464"/>
                <a:gd name="connsiteY13" fmla="*/ 1351128 h 1364776"/>
                <a:gd name="connsiteX14" fmla="*/ 1135329 w 1832464"/>
                <a:gd name="connsiteY14" fmla="*/ 1364776 h 1364776"/>
                <a:gd name="connsiteX15" fmla="*/ 957908 w 1832464"/>
                <a:gd name="connsiteY15" fmla="*/ 1351128 h 1364776"/>
                <a:gd name="connsiteX16" fmla="*/ 944260 w 1832464"/>
                <a:gd name="connsiteY16" fmla="*/ 1310185 h 1364776"/>
                <a:gd name="connsiteX17" fmla="*/ 930613 w 1832464"/>
                <a:gd name="connsiteY17" fmla="*/ 1187355 h 1364776"/>
                <a:gd name="connsiteX18" fmla="*/ 889669 w 1832464"/>
                <a:gd name="connsiteY18" fmla="*/ 1173707 h 1364776"/>
                <a:gd name="connsiteX19" fmla="*/ 766839 w 1832464"/>
                <a:gd name="connsiteY19" fmla="*/ 1146412 h 1364776"/>
                <a:gd name="connsiteX20" fmla="*/ 684953 w 1832464"/>
                <a:gd name="connsiteY20" fmla="*/ 1119116 h 1364776"/>
                <a:gd name="connsiteX21" fmla="*/ 425645 w 1832464"/>
                <a:gd name="connsiteY21" fmla="*/ 1132764 h 1364776"/>
                <a:gd name="connsiteX22" fmla="*/ 357407 w 1832464"/>
                <a:gd name="connsiteY22" fmla="*/ 1228298 h 1364776"/>
                <a:gd name="connsiteX23" fmla="*/ 343759 w 1832464"/>
                <a:gd name="connsiteY23" fmla="*/ 1323833 h 1364776"/>
                <a:gd name="connsiteX24" fmla="*/ 330111 w 1832464"/>
                <a:gd name="connsiteY24" fmla="*/ 1364776 h 1364776"/>
                <a:gd name="connsiteX25" fmla="*/ 166338 w 1832464"/>
                <a:gd name="connsiteY25" fmla="*/ 1351128 h 1364776"/>
                <a:gd name="connsiteX26" fmla="*/ 139042 w 1832464"/>
                <a:gd name="connsiteY26" fmla="*/ 1310185 h 1364776"/>
                <a:gd name="connsiteX27" fmla="*/ 166338 w 1832464"/>
                <a:gd name="connsiteY27" fmla="*/ 900752 h 1364776"/>
                <a:gd name="connsiteX28" fmla="*/ 289168 w 1832464"/>
                <a:gd name="connsiteY28" fmla="*/ 846161 h 1364776"/>
                <a:gd name="connsiteX29" fmla="*/ 343759 w 1832464"/>
                <a:gd name="connsiteY29" fmla="*/ 805218 h 1364776"/>
                <a:gd name="connsiteX30" fmla="*/ 398350 w 1832464"/>
                <a:gd name="connsiteY30" fmla="*/ 668740 h 1364776"/>
                <a:gd name="connsiteX31" fmla="*/ 302816 w 1832464"/>
                <a:gd name="connsiteY31" fmla="*/ 354842 h 1364776"/>
                <a:gd name="connsiteX32" fmla="*/ 248224 w 1832464"/>
                <a:gd name="connsiteY32" fmla="*/ 341194 h 1364776"/>
                <a:gd name="connsiteX33" fmla="*/ 152690 w 1832464"/>
                <a:gd name="connsiteY33" fmla="*/ 286603 h 1364776"/>
                <a:gd name="connsiteX34" fmla="*/ 111747 w 1832464"/>
                <a:gd name="connsiteY34" fmla="*/ 245659 h 1364776"/>
                <a:gd name="connsiteX35" fmla="*/ 98099 w 1832464"/>
                <a:gd name="connsiteY35" fmla="*/ 13648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32464" h="1364776">
                  <a:moveTo>
                    <a:pt x="98099" y="13648"/>
                  </a:moveTo>
                  <a:cubicBezTo>
                    <a:pt x="321012" y="-25020"/>
                    <a:pt x="691704" y="36956"/>
                    <a:pt x="1449227" y="13648"/>
                  </a:cubicBezTo>
                  <a:cubicBezTo>
                    <a:pt x="1463606" y="13206"/>
                    <a:pt x="1476523" y="4549"/>
                    <a:pt x="1490171" y="0"/>
                  </a:cubicBezTo>
                  <a:cubicBezTo>
                    <a:pt x="1522016" y="9098"/>
                    <a:pt x="1560780" y="5486"/>
                    <a:pt x="1585705" y="27295"/>
                  </a:cubicBezTo>
                  <a:cubicBezTo>
                    <a:pt x="1603162" y="42570"/>
                    <a:pt x="1597253" y="72432"/>
                    <a:pt x="1599353" y="95534"/>
                  </a:cubicBezTo>
                  <a:cubicBezTo>
                    <a:pt x="1610915" y="222713"/>
                    <a:pt x="1571129" y="362667"/>
                    <a:pt x="1626648" y="477671"/>
                  </a:cubicBezTo>
                  <a:cubicBezTo>
                    <a:pt x="1650464" y="527003"/>
                    <a:pt x="1735830" y="486770"/>
                    <a:pt x="1790421" y="491319"/>
                  </a:cubicBezTo>
                  <a:cubicBezTo>
                    <a:pt x="1799520" y="504967"/>
                    <a:pt x="1813004" y="516551"/>
                    <a:pt x="1817717" y="532262"/>
                  </a:cubicBezTo>
                  <a:cubicBezTo>
                    <a:pt x="1838393" y="601181"/>
                    <a:pt x="1836341" y="753072"/>
                    <a:pt x="1817717" y="805218"/>
                  </a:cubicBezTo>
                  <a:cubicBezTo>
                    <a:pt x="1811408" y="822882"/>
                    <a:pt x="1781665" y="816013"/>
                    <a:pt x="1763126" y="818865"/>
                  </a:cubicBezTo>
                  <a:cubicBezTo>
                    <a:pt x="1722410" y="825129"/>
                    <a:pt x="1681239" y="827964"/>
                    <a:pt x="1640296" y="832513"/>
                  </a:cubicBezTo>
                  <a:cubicBezTo>
                    <a:pt x="1469751" y="946213"/>
                    <a:pt x="1642283" y="815124"/>
                    <a:pt x="1585705" y="1310185"/>
                  </a:cubicBezTo>
                  <a:cubicBezTo>
                    <a:pt x="1583843" y="1326481"/>
                    <a:pt x="1560964" y="1334922"/>
                    <a:pt x="1544762" y="1337480"/>
                  </a:cubicBezTo>
                  <a:cubicBezTo>
                    <a:pt x="1472724" y="1348854"/>
                    <a:pt x="1399166" y="1346277"/>
                    <a:pt x="1326398" y="1351128"/>
                  </a:cubicBezTo>
                  <a:lnTo>
                    <a:pt x="1135329" y="1364776"/>
                  </a:lnTo>
                  <a:cubicBezTo>
                    <a:pt x="1076189" y="1360227"/>
                    <a:pt x="1014941" y="1367423"/>
                    <a:pt x="957908" y="1351128"/>
                  </a:cubicBezTo>
                  <a:cubicBezTo>
                    <a:pt x="944076" y="1347176"/>
                    <a:pt x="946625" y="1324375"/>
                    <a:pt x="944260" y="1310185"/>
                  </a:cubicBezTo>
                  <a:cubicBezTo>
                    <a:pt x="937488" y="1269550"/>
                    <a:pt x="945912" y="1225604"/>
                    <a:pt x="930613" y="1187355"/>
                  </a:cubicBezTo>
                  <a:cubicBezTo>
                    <a:pt x="925270" y="1173998"/>
                    <a:pt x="903626" y="1177196"/>
                    <a:pt x="889669" y="1173707"/>
                  </a:cubicBezTo>
                  <a:cubicBezTo>
                    <a:pt x="811776" y="1154234"/>
                    <a:pt x="836868" y="1167421"/>
                    <a:pt x="766839" y="1146412"/>
                  </a:cubicBezTo>
                  <a:cubicBezTo>
                    <a:pt x="739281" y="1138144"/>
                    <a:pt x="684953" y="1119116"/>
                    <a:pt x="684953" y="1119116"/>
                  </a:cubicBezTo>
                  <a:cubicBezTo>
                    <a:pt x="598517" y="1123665"/>
                    <a:pt x="510921" y="1117933"/>
                    <a:pt x="425645" y="1132764"/>
                  </a:cubicBezTo>
                  <a:cubicBezTo>
                    <a:pt x="370120" y="1142420"/>
                    <a:pt x="364966" y="1186720"/>
                    <a:pt x="357407" y="1228298"/>
                  </a:cubicBezTo>
                  <a:cubicBezTo>
                    <a:pt x="351653" y="1259947"/>
                    <a:pt x="350068" y="1292289"/>
                    <a:pt x="343759" y="1323833"/>
                  </a:cubicBezTo>
                  <a:cubicBezTo>
                    <a:pt x="340938" y="1337940"/>
                    <a:pt x="334660" y="1351128"/>
                    <a:pt x="330111" y="1364776"/>
                  </a:cubicBezTo>
                  <a:cubicBezTo>
                    <a:pt x="275520" y="1360227"/>
                    <a:pt x="219011" y="1366177"/>
                    <a:pt x="166338" y="1351128"/>
                  </a:cubicBezTo>
                  <a:cubicBezTo>
                    <a:pt x="150567" y="1346622"/>
                    <a:pt x="139042" y="1326588"/>
                    <a:pt x="139042" y="1310185"/>
                  </a:cubicBezTo>
                  <a:cubicBezTo>
                    <a:pt x="139042" y="1173404"/>
                    <a:pt x="137955" y="1034555"/>
                    <a:pt x="166338" y="900752"/>
                  </a:cubicBezTo>
                  <a:cubicBezTo>
                    <a:pt x="172949" y="869587"/>
                    <a:pt x="263793" y="852505"/>
                    <a:pt x="289168" y="846161"/>
                  </a:cubicBezTo>
                  <a:cubicBezTo>
                    <a:pt x="307365" y="832513"/>
                    <a:pt x="328781" y="822336"/>
                    <a:pt x="343759" y="805218"/>
                  </a:cubicBezTo>
                  <a:cubicBezTo>
                    <a:pt x="389455" y="752993"/>
                    <a:pt x="385779" y="731592"/>
                    <a:pt x="398350" y="668740"/>
                  </a:cubicBezTo>
                  <a:cubicBezTo>
                    <a:pt x="376644" y="451684"/>
                    <a:pt x="447075" y="418957"/>
                    <a:pt x="302816" y="354842"/>
                  </a:cubicBezTo>
                  <a:cubicBezTo>
                    <a:pt x="285675" y="347224"/>
                    <a:pt x="266421" y="345743"/>
                    <a:pt x="248224" y="341194"/>
                  </a:cubicBezTo>
                  <a:cubicBezTo>
                    <a:pt x="214857" y="324510"/>
                    <a:pt x="181623" y="310714"/>
                    <a:pt x="152690" y="286603"/>
                  </a:cubicBezTo>
                  <a:cubicBezTo>
                    <a:pt x="137863" y="274247"/>
                    <a:pt x="114610" y="264746"/>
                    <a:pt x="111747" y="245659"/>
                  </a:cubicBezTo>
                  <a:cubicBezTo>
                    <a:pt x="100275" y="169178"/>
                    <a:pt x="-124814" y="52316"/>
                    <a:pt x="98099" y="13648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1" name="Forme libre : forme 5">
              <a:hlinkClick r:id="rId24" action="ppaction://hlinksldjump"/>
              <a:extLst>
                <a:ext uri="{FF2B5EF4-FFF2-40B4-BE49-F238E27FC236}">
                  <a16:creationId xmlns:a16="http://schemas.microsoft.com/office/drawing/2014/main" id="{98173DDE-2976-D132-B614-CB4C9AB8B982}"/>
                </a:ext>
              </a:extLst>
            </p:cNvPr>
            <p:cNvSpPr/>
            <p:nvPr/>
          </p:nvSpPr>
          <p:spPr>
            <a:xfrm>
              <a:off x="9998861" y="1491767"/>
              <a:ext cx="827970" cy="1465851"/>
            </a:xfrm>
            <a:custGeom>
              <a:avLst/>
              <a:gdLst>
                <a:gd name="connsiteX0" fmla="*/ 259313 w 778362"/>
                <a:gd name="connsiteY0" fmla="*/ 647 h 1488253"/>
                <a:gd name="connsiteX1" fmla="*/ 218370 w 778362"/>
                <a:gd name="connsiteY1" fmla="*/ 68886 h 1488253"/>
                <a:gd name="connsiteX2" fmla="*/ 245666 w 778362"/>
                <a:gd name="connsiteY2" fmla="*/ 109829 h 1488253"/>
                <a:gd name="connsiteX3" fmla="*/ 272961 w 778362"/>
                <a:gd name="connsiteY3" fmla="*/ 164420 h 1488253"/>
                <a:gd name="connsiteX4" fmla="*/ 286609 w 778362"/>
                <a:gd name="connsiteY4" fmla="*/ 246307 h 1488253"/>
                <a:gd name="connsiteX5" fmla="*/ 300257 w 778362"/>
                <a:gd name="connsiteY5" fmla="*/ 287250 h 1488253"/>
                <a:gd name="connsiteX6" fmla="*/ 313904 w 778362"/>
                <a:gd name="connsiteY6" fmla="*/ 341841 h 1488253"/>
                <a:gd name="connsiteX7" fmla="*/ 272961 w 778362"/>
                <a:gd name="connsiteY7" fmla="*/ 546557 h 1488253"/>
                <a:gd name="connsiteX8" fmla="*/ 177427 w 778362"/>
                <a:gd name="connsiteY8" fmla="*/ 669387 h 1488253"/>
                <a:gd name="connsiteX9" fmla="*/ 122836 w 778362"/>
                <a:gd name="connsiteY9" fmla="*/ 764921 h 1488253"/>
                <a:gd name="connsiteX10" fmla="*/ 109188 w 778362"/>
                <a:gd name="connsiteY10" fmla="*/ 819513 h 1488253"/>
                <a:gd name="connsiteX11" fmla="*/ 40949 w 778362"/>
                <a:gd name="connsiteY11" fmla="*/ 901399 h 1488253"/>
                <a:gd name="connsiteX12" fmla="*/ 6 w 778362"/>
                <a:gd name="connsiteY12" fmla="*/ 996933 h 1488253"/>
                <a:gd name="connsiteX13" fmla="*/ 40949 w 778362"/>
                <a:gd name="connsiteY13" fmla="*/ 1488253 h 1488253"/>
                <a:gd name="connsiteX14" fmla="*/ 150131 w 778362"/>
                <a:gd name="connsiteY14" fmla="*/ 1447310 h 1488253"/>
                <a:gd name="connsiteX15" fmla="*/ 191074 w 778362"/>
                <a:gd name="connsiteY15" fmla="*/ 1365423 h 1488253"/>
                <a:gd name="connsiteX16" fmla="*/ 245666 w 778362"/>
                <a:gd name="connsiteY16" fmla="*/ 1324480 h 1488253"/>
                <a:gd name="connsiteX17" fmla="*/ 327552 w 778362"/>
                <a:gd name="connsiteY17" fmla="*/ 1256241 h 1488253"/>
                <a:gd name="connsiteX18" fmla="*/ 586860 w 778362"/>
                <a:gd name="connsiteY18" fmla="*/ 1269889 h 1488253"/>
                <a:gd name="connsiteX19" fmla="*/ 655098 w 778362"/>
                <a:gd name="connsiteY19" fmla="*/ 1283536 h 1488253"/>
                <a:gd name="connsiteX20" fmla="*/ 682394 w 778362"/>
                <a:gd name="connsiteY20" fmla="*/ 1324480 h 1488253"/>
                <a:gd name="connsiteX21" fmla="*/ 696042 w 778362"/>
                <a:gd name="connsiteY21" fmla="*/ 1392718 h 1488253"/>
                <a:gd name="connsiteX22" fmla="*/ 709689 w 778362"/>
                <a:gd name="connsiteY22" fmla="*/ 1447310 h 1488253"/>
                <a:gd name="connsiteX23" fmla="*/ 764280 w 778362"/>
                <a:gd name="connsiteY23" fmla="*/ 1460957 h 1488253"/>
                <a:gd name="connsiteX24" fmla="*/ 777928 w 778362"/>
                <a:gd name="connsiteY24" fmla="*/ 1406366 h 1488253"/>
                <a:gd name="connsiteX25" fmla="*/ 736985 w 778362"/>
                <a:gd name="connsiteY25" fmla="*/ 1283536 h 1488253"/>
                <a:gd name="connsiteX26" fmla="*/ 668746 w 778362"/>
                <a:gd name="connsiteY26" fmla="*/ 1174354 h 1488253"/>
                <a:gd name="connsiteX27" fmla="*/ 641451 w 778362"/>
                <a:gd name="connsiteY27" fmla="*/ 1065172 h 1488253"/>
                <a:gd name="connsiteX28" fmla="*/ 614155 w 778362"/>
                <a:gd name="connsiteY28" fmla="*/ 1024229 h 1488253"/>
                <a:gd name="connsiteX29" fmla="*/ 655098 w 778362"/>
                <a:gd name="connsiteY29" fmla="*/ 423727 h 1488253"/>
                <a:gd name="connsiteX30" fmla="*/ 682394 w 778362"/>
                <a:gd name="connsiteY30" fmla="*/ 382784 h 1488253"/>
                <a:gd name="connsiteX31" fmla="*/ 682394 w 778362"/>
                <a:gd name="connsiteY31" fmla="*/ 96181 h 1488253"/>
                <a:gd name="connsiteX32" fmla="*/ 641451 w 778362"/>
                <a:gd name="connsiteY32" fmla="*/ 137124 h 1488253"/>
                <a:gd name="connsiteX33" fmla="*/ 545916 w 778362"/>
                <a:gd name="connsiteY33" fmla="*/ 191715 h 1488253"/>
                <a:gd name="connsiteX34" fmla="*/ 504973 w 778362"/>
                <a:gd name="connsiteY34" fmla="*/ 219011 h 1488253"/>
                <a:gd name="connsiteX35" fmla="*/ 395791 w 778362"/>
                <a:gd name="connsiteY35" fmla="*/ 191715 h 1488253"/>
                <a:gd name="connsiteX36" fmla="*/ 382143 w 778362"/>
                <a:gd name="connsiteY36" fmla="*/ 123477 h 1488253"/>
                <a:gd name="connsiteX37" fmla="*/ 313904 w 778362"/>
                <a:gd name="connsiteY37" fmla="*/ 109829 h 1488253"/>
                <a:gd name="connsiteX38" fmla="*/ 259313 w 778362"/>
                <a:gd name="connsiteY38" fmla="*/ 647 h 148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78362" h="1488253">
                  <a:moveTo>
                    <a:pt x="259313" y="647"/>
                  </a:moveTo>
                  <a:cubicBezTo>
                    <a:pt x="243391" y="-6177"/>
                    <a:pt x="221660" y="42564"/>
                    <a:pt x="218370" y="68886"/>
                  </a:cubicBezTo>
                  <a:cubicBezTo>
                    <a:pt x="216336" y="85162"/>
                    <a:pt x="237528" y="95588"/>
                    <a:pt x="245666" y="109829"/>
                  </a:cubicBezTo>
                  <a:cubicBezTo>
                    <a:pt x="255760" y="127493"/>
                    <a:pt x="263863" y="146223"/>
                    <a:pt x="272961" y="164420"/>
                  </a:cubicBezTo>
                  <a:cubicBezTo>
                    <a:pt x="277510" y="191716"/>
                    <a:pt x="280606" y="219294"/>
                    <a:pt x="286609" y="246307"/>
                  </a:cubicBezTo>
                  <a:cubicBezTo>
                    <a:pt x="289730" y="260350"/>
                    <a:pt x="296305" y="273418"/>
                    <a:pt x="300257" y="287250"/>
                  </a:cubicBezTo>
                  <a:cubicBezTo>
                    <a:pt x="305410" y="305285"/>
                    <a:pt x="309355" y="323644"/>
                    <a:pt x="313904" y="341841"/>
                  </a:cubicBezTo>
                  <a:cubicBezTo>
                    <a:pt x="309908" y="377804"/>
                    <a:pt x="304325" y="506232"/>
                    <a:pt x="272961" y="546557"/>
                  </a:cubicBezTo>
                  <a:cubicBezTo>
                    <a:pt x="241116" y="587500"/>
                    <a:pt x="200624" y="622994"/>
                    <a:pt x="177427" y="669387"/>
                  </a:cubicBezTo>
                  <a:cubicBezTo>
                    <a:pt x="142796" y="738649"/>
                    <a:pt x="161416" y="707050"/>
                    <a:pt x="122836" y="764921"/>
                  </a:cubicBezTo>
                  <a:cubicBezTo>
                    <a:pt x="118287" y="783118"/>
                    <a:pt x="116577" y="802272"/>
                    <a:pt x="109188" y="819513"/>
                  </a:cubicBezTo>
                  <a:cubicBezTo>
                    <a:pt x="94938" y="852763"/>
                    <a:pt x="65541" y="876807"/>
                    <a:pt x="40949" y="901399"/>
                  </a:cubicBezTo>
                  <a:cubicBezTo>
                    <a:pt x="36456" y="910386"/>
                    <a:pt x="-585" y="978035"/>
                    <a:pt x="6" y="996933"/>
                  </a:cubicBezTo>
                  <a:cubicBezTo>
                    <a:pt x="8858" y="1280220"/>
                    <a:pt x="13624" y="1296978"/>
                    <a:pt x="40949" y="1488253"/>
                  </a:cubicBezTo>
                  <a:cubicBezTo>
                    <a:pt x="77938" y="1480855"/>
                    <a:pt x="123357" y="1480778"/>
                    <a:pt x="150131" y="1447310"/>
                  </a:cubicBezTo>
                  <a:cubicBezTo>
                    <a:pt x="238923" y="1336319"/>
                    <a:pt x="76038" y="1480458"/>
                    <a:pt x="191074" y="1365423"/>
                  </a:cubicBezTo>
                  <a:cubicBezTo>
                    <a:pt x="207158" y="1349339"/>
                    <a:pt x="228396" y="1339283"/>
                    <a:pt x="245666" y="1324480"/>
                  </a:cubicBezTo>
                  <a:cubicBezTo>
                    <a:pt x="337619" y="1245664"/>
                    <a:pt x="237057" y="1316570"/>
                    <a:pt x="327552" y="1256241"/>
                  </a:cubicBezTo>
                  <a:cubicBezTo>
                    <a:pt x="413988" y="1260790"/>
                    <a:pt x="500603" y="1262701"/>
                    <a:pt x="586860" y="1269889"/>
                  </a:cubicBezTo>
                  <a:cubicBezTo>
                    <a:pt x="609976" y="1271815"/>
                    <a:pt x="634958" y="1272027"/>
                    <a:pt x="655098" y="1283536"/>
                  </a:cubicBezTo>
                  <a:cubicBezTo>
                    <a:pt x="669340" y="1291674"/>
                    <a:pt x="673295" y="1310832"/>
                    <a:pt x="682394" y="1324480"/>
                  </a:cubicBezTo>
                  <a:cubicBezTo>
                    <a:pt x="686943" y="1347226"/>
                    <a:pt x="691010" y="1370074"/>
                    <a:pt x="696042" y="1392718"/>
                  </a:cubicBezTo>
                  <a:cubicBezTo>
                    <a:pt x="700111" y="1411029"/>
                    <a:pt x="696426" y="1434046"/>
                    <a:pt x="709689" y="1447310"/>
                  </a:cubicBezTo>
                  <a:cubicBezTo>
                    <a:pt x="722952" y="1460573"/>
                    <a:pt x="746083" y="1456408"/>
                    <a:pt x="764280" y="1460957"/>
                  </a:cubicBezTo>
                  <a:cubicBezTo>
                    <a:pt x="768829" y="1442760"/>
                    <a:pt x="780780" y="1424905"/>
                    <a:pt x="777928" y="1406366"/>
                  </a:cubicBezTo>
                  <a:cubicBezTo>
                    <a:pt x="771366" y="1363710"/>
                    <a:pt x="750633" y="1324479"/>
                    <a:pt x="736985" y="1283536"/>
                  </a:cubicBezTo>
                  <a:cubicBezTo>
                    <a:pt x="714126" y="1214960"/>
                    <a:pt x="732322" y="1253824"/>
                    <a:pt x="668746" y="1174354"/>
                  </a:cubicBezTo>
                  <a:cubicBezTo>
                    <a:pt x="663556" y="1148406"/>
                    <a:pt x="655438" y="1093146"/>
                    <a:pt x="641451" y="1065172"/>
                  </a:cubicBezTo>
                  <a:cubicBezTo>
                    <a:pt x="634116" y="1050501"/>
                    <a:pt x="623254" y="1037877"/>
                    <a:pt x="614155" y="1024229"/>
                  </a:cubicBezTo>
                  <a:cubicBezTo>
                    <a:pt x="617857" y="887240"/>
                    <a:pt x="583678" y="602278"/>
                    <a:pt x="655098" y="423727"/>
                  </a:cubicBezTo>
                  <a:cubicBezTo>
                    <a:pt x="661190" y="408498"/>
                    <a:pt x="673295" y="396432"/>
                    <a:pt x="682394" y="382784"/>
                  </a:cubicBezTo>
                  <a:cubicBezTo>
                    <a:pt x="719664" y="196432"/>
                    <a:pt x="717988" y="291952"/>
                    <a:pt x="682394" y="96181"/>
                  </a:cubicBezTo>
                  <a:cubicBezTo>
                    <a:pt x="668746" y="109829"/>
                    <a:pt x="656278" y="124768"/>
                    <a:pt x="641451" y="137124"/>
                  </a:cubicBezTo>
                  <a:cubicBezTo>
                    <a:pt x="605175" y="167354"/>
                    <a:pt x="588393" y="167442"/>
                    <a:pt x="545916" y="191715"/>
                  </a:cubicBezTo>
                  <a:cubicBezTo>
                    <a:pt x="531675" y="199853"/>
                    <a:pt x="518621" y="209912"/>
                    <a:pt x="504973" y="219011"/>
                  </a:cubicBezTo>
                  <a:cubicBezTo>
                    <a:pt x="468579" y="209912"/>
                    <a:pt x="425403" y="214746"/>
                    <a:pt x="395791" y="191715"/>
                  </a:cubicBezTo>
                  <a:cubicBezTo>
                    <a:pt x="377481" y="177474"/>
                    <a:pt x="398545" y="139879"/>
                    <a:pt x="382143" y="123477"/>
                  </a:cubicBezTo>
                  <a:cubicBezTo>
                    <a:pt x="365740" y="107074"/>
                    <a:pt x="336650" y="114378"/>
                    <a:pt x="313904" y="109829"/>
                  </a:cubicBezTo>
                  <a:cubicBezTo>
                    <a:pt x="251175" y="62783"/>
                    <a:pt x="275235" y="7471"/>
                    <a:pt x="259313" y="64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Forme libre : forme 7">
              <a:hlinkClick r:id="rId25" action="ppaction://hlinksldjump"/>
              <a:extLst>
                <a:ext uri="{FF2B5EF4-FFF2-40B4-BE49-F238E27FC236}">
                  <a16:creationId xmlns:a16="http://schemas.microsoft.com/office/drawing/2014/main" id="{1E84A2FC-4FCA-53EA-FA79-DFFFB47793B0}"/>
                </a:ext>
              </a:extLst>
            </p:cNvPr>
            <p:cNvSpPr/>
            <p:nvPr/>
          </p:nvSpPr>
          <p:spPr>
            <a:xfrm>
              <a:off x="7249168" y="5918368"/>
              <a:ext cx="2045142" cy="1297243"/>
            </a:xfrm>
            <a:custGeom>
              <a:avLst/>
              <a:gdLst>
                <a:gd name="connsiteX0" fmla="*/ 661181 w 2045142"/>
                <a:gd name="connsiteY0" fmla="*/ 1436543 h 1463939"/>
                <a:gd name="connsiteX1" fmla="*/ 1786596 w 2045142"/>
                <a:gd name="connsiteY1" fmla="*/ 1450610 h 1463939"/>
                <a:gd name="connsiteX2" fmla="*/ 2025747 w 2045142"/>
                <a:gd name="connsiteY2" fmla="*/ 1394340 h 1463939"/>
                <a:gd name="connsiteX3" fmla="*/ 2039815 w 2045142"/>
                <a:gd name="connsiteY3" fmla="*/ 1225527 h 1463939"/>
                <a:gd name="connsiteX4" fmla="*/ 2025747 w 2045142"/>
                <a:gd name="connsiteY4" fmla="*/ 1183324 h 1463939"/>
                <a:gd name="connsiteX5" fmla="*/ 1955409 w 2045142"/>
                <a:gd name="connsiteY5" fmla="*/ 1169257 h 1463939"/>
                <a:gd name="connsiteX6" fmla="*/ 1913206 w 2045142"/>
                <a:gd name="connsiteY6" fmla="*/ 1155189 h 1463939"/>
                <a:gd name="connsiteX7" fmla="*/ 1856935 w 2045142"/>
                <a:gd name="connsiteY7" fmla="*/ 1112986 h 1463939"/>
                <a:gd name="connsiteX8" fmla="*/ 1814732 w 2045142"/>
                <a:gd name="connsiteY8" fmla="*/ 1084850 h 1463939"/>
                <a:gd name="connsiteX9" fmla="*/ 1786596 w 2045142"/>
                <a:gd name="connsiteY9" fmla="*/ 1042647 h 1463939"/>
                <a:gd name="connsiteX10" fmla="*/ 1772529 w 2045142"/>
                <a:gd name="connsiteY10" fmla="*/ 930106 h 1463939"/>
                <a:gd name="connsiteX11" fmla="*/ 1744393 w 2045142"/>
                <a:gd name="connsiteY11" fmla="*/ 817564 h 1463939"/>
                <a:gd name="connsiteX12" fmla="*/ 1758461 w 2045142"/>
                <a:gd name="connsiteY12" fmla="*/ 676887 h 1463939"/>
                <a:gd name="connsiteX13" fmla="*/ 1814732 w 2045142"/>
                <a:gd name="connsiteY13" fmla="*/ 648752 h 1463939"/>
                <a:gd name="connsiteX14" fmla="*/ 1941341 w 2045142"/>
                <a:gd name="connsiteY14" fmla="*/ 620617 h 1463939"/>
                <a:gd name="connsiteX15" fmla="*/ 1983544 w 2045142"/>
                <a:gd name="connsiteY15" fmla="*/ 592481 h 1463939"/>
                <a:gd name="connsiteX16" fmla="*/ 2011680 w 2045142"/>
                <a:gd name="connsiteY16" fmla="*/ 522143 h 1463939"/>
                <a:gd name="connsiteX17" fmla="*/ 2039815 w 2045142"/>
                <a:gd name="connsiteY17" fmla="*/ 479940 h 1463939"/>
                <a:gd name="connsiteX18" fmla="*/ 2025747 w 2045142"/>
                <a:gd name="connsiteY18" fmla="*/ 282992 h 1463939"/>
                <a:gd name="connsiteX19" fmla="*/ 1899138 w 2045142"/>
                <a:gd name="connsiteY19" fmla="*/ 268924 h 1463939"/>
                <a:gd name="connsiteX20" fmla="*/ 1786596 w 2045142"/>
                <a:gd name="connsiteY20" fmla="*/ 254857 h 1463939"/>
                <a:gd name="connsiteX21" fmla="*/ 1730326 w 2045142"/>
                <a:gd name="connsiteY21" fmla="*/ 170450 h 1463939"/>
                <a:gd name="connsiteX22" fmla="*/ 1702190 w 2045142"/>
                <a:gd name="connsiteY22" fmla="*/ 71977 h 1463939"/>
                <a:gd name="connsiteX23" fmla="*/ 1617784 w 2045142"/>
                <a:gd name="connsiteY23" fmla="*/ 29774 h 1463939"/>
                <a:gd name="connsiteX24" fmla="*/ 1575581 w 2045142"/>
                <a:gd name="connsiteY24" fmla="*/ 1638 h 1463939"/>
                <a:gd name="connsiteX25" fmla="*/ 1392701 w 2045142"/>
                <a:gd name="connsiteY25" fmla="*/ 15706 h 1463939"/>
                <a:gd name="connsiteX26" fmla="*/ 1364566 w 2045142"/>
                <a:gd name="connsiteY26" fmla="*/ 57909 h 1463939"/>
                <a:gd name="connsiteX27" fmla="*/ 1350498 w 2045142"/>
                <a:gd name="connsiteY27" fmla="*/ 100112 h 1463939"/>
                <a:gd name="connsiteX28" fmla="*/ 1322363 w 2045142"/>
                <a:gd name="connsiteY28" fmla="*/ 212654 h 1463939"/>
                <a:gd name="connsiteX29" fmla="*/ 1252024 w 2045142"/>
                <a:gd name="connsiteY29" fmla="*/ 254857 h 1463939"/>
                <a:gd name="connsiteX30" fmla="*/ 1195753 w 2045142"/>
                <a:gd name="connsiteY30" fmla="*/ 282992 h 1463939"/>
                <a:gd name="connsiteX31" fmla="*/ 1153550 w 2045142"/>
                <a:gd name="connsiteY31" fmla="*/ 297060 h 1463939"/>
                <a:gd name="connsiteX32" fmla="*/ 464233 w 2045142"/>
                <a:gd name="connsiteY32" fmla="*/ 311127 h 1463939"/>
                <a:gd name="connsiteX33" fmla="*/ 407963 w 2045142"/>
                <a:gd name="connsiteY33" fmla="*/ 325195 h 1463939"/>
                <a:gd name="connsiteX34" fmla="*/ 351692 w 2045142"/>
                <a:gd name="connsiteY34" fmla="*/ 381466 h 1463939"/>
                <a:gd name="connsiteX35" fmla="*/ 295421 w 2045142"/>
                <a:gd name="connsiteY35" fmla="*/ 409601 h 1463939"/>
                <a:gd name="connsiteX36" fmla="*/ 239150 w 2045142"/>
                <a:gd name="connsiteY36" fmla="*/ 479940 h 1463939"/>
                <a:gd name="connsiteX37" fmla="*/ 211015 w 2045142"/>
                <a:gd name="connsiteY37" fmla="*/ 522143 h 1463939"/>
                <a:gd name="connsiteX38" fmla="*/ 140676 w 2045142"/>
                <a:gd name="connsiteY38" fmla="*/ 606549 h 1463939"/>
                <a:gd name="connsiteX39" fmla="*/ 126609 w 2045142"/>
                <a:gd name="connsiteY39" fmla="*/ 648752 h 1463939"/>
                <a:gd name="connsiteX40" fmla="*/ 98473 w 2045142"/>
                <a:gd name="connsiteY40" fmla="*/ 676887 h 1463939"/>
                <a:gd name="connsiteX41" fmla="*/ 84406 w 2045142"/>
                <a:gd name="connsiteY41" fmla="*/ 733158 h 1463939"/>
                <a:gd name="connsiteX42" fmla="*/ 14067 w 2045142"/>
                <a:gd name="connsiteY42" fmla="*/ 803497 h 1463939"/>
                <a:gd name="connsiteX43" fmla="*/ 0 w 2045142"/>
                <a:gd name="connsiteY43" fmla="*/ 845700 h 1463939"/>
                <a:gd name="connsiteX44" fmla="*/ 70338 w 2045142"/>
                <a:gd name="connsiteY44" fmla="*/ 944174 h 1463939"/>
                <a:gd name="connsiteX45" fmla="*/ 112541 w 2045142"/>
                <a:gd name="connsiteY45" fmla="*/ 958241 h 1463939"/>
                <a:gd name="connsiteX46" fmla="*/ 154744 w 2045142"/>
                <a:gd name="connsiteY46" fmla="*/ 1000444 h 1463939"/>
                <a:gd name="connsiteX47" fmla="*/ 323556 w 2045142"/>
                <a:gd name="connsiteY47" fmla="*/ 1000444 h 1463939"/>
                <a:gd name="connsiteX48" fmla="*/ 365760 w 2045142"/>
                <a:gd name="connsiteY48" fmla="*/ 972309 h 1463939"/>
                <a:gd name="connsiteX49" fmla="*/ 604910 w 2045142"/>
                <a:gd name="connsiteY49" fmla="*/ 944174 h 1463939"/>
                <a:gd name="connsiteX50" fmla="*/ 759655 w 2045142"/>
                <a:gd name="connsiteY50" fmla="*/ 986377 h 1463939"/>
                <a:gd name="connsiteX51" fmla="*/ 773723 w 2045142"/>
                <a:gd name="connsiteY51" fmla="*/ 1042647 h 1463939"/>
                <a:gd name="connsiteX52" fmla="*/ 759655 w 2045142"/>
                <a:gd name="connsiteY52" fmla="*/ 1267730 h 1463939"/>
                <a:gd name="connsiteX53" fmla="*/ 703384 w 2045142"/>
                <a:gd name="connsiteY53" fmla="*/ 1352137 h 1463939"/>
                <a:gd name="connsiteX54" fmla="*/ 661181 w 2045142"/>
                <a:gd name="connsiteY54" fmla="*/ 1436543 h 14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45142" h="1463939">
                  <a:moveTo>
                    <a:pt x="661181" y="1436543"/>
                  </a:moveTo>
                  <a:lnTo>
                    <a:pt x="1786596" y="1450610"/>
                  </a:lnTo>
                  <a:cubicBezTo>
                    <a:pt x="2021483" y="1450610"/>
                    <a:pt x="1988894" y="1504903"/>
                    <a:pt x="2025747" y="1394340"/>
                  </a:cubicBezTo>
                  <a:cubicBezTo>
                    <a:pt x="2030436" y="1338069"/>
                    <a:pt x="2039815" y="1281993"/>
                    <a:pt x="2039815" y="1225527"/>
                  </a:cubicBezTo>
                  <a:cubicBezTo>
                    <a:pt x="2039815" y="1210698"/>
                    <a:pt x="2038085" y="1191549"/>
                    <a:pt x="2025747" y="1183324"/>
                  </a:cubicBezTo>
                  <a:cubicBezTo>
                    <a:pt x="2005852" y="1170061"/>
                    <a:pt x="1978605" y="1175056"/>
                    <a:pt x="1955409" y="1169257"/>
                  </a:cubicBezTo>
                  <a:cubicBezTo>
                    <a:pt x="1941023" y="1165661"/>
                    <a:pt x="1927274" y="1159878"/>
                    <a:pt x="1913206" y="1155189"/>
                  </a:cubicBezTo>
                  <a:cubicBezTo>
                    <a:pt x="1894449" y="1141121"/>
                    <a:pt x="1876014" y="1126614"/>
                    <a:pt x="1856935" y="1112986"/>
                  </a:cubicBezTo>
                  <a:cubicBezTo>
                    <a:pt x="1843177" y="1103159"/>
                    <a:pt x="1826687" y="1096805"/>
                    <a:pt x="1814732" y="1084850"/>
                  </a:cubicBezTo>
                  <a:cubicBezTo>
                    <a:pt x="1802777" y="1072895"/>
                    <a:pt x="1795975" y="1056715"/>
                    <a:pt x="1786596" y="1042647"/>
                  </a:cubicBezTo>
                  <a:cubicBezTo>
                    <a:pt x="1781907" y="1005133"/>
                    <a:pt x="1779496" y="967264"/>
                    <a:pt x="1772529" y="930106"/>
                  </a:cubicBezTo>
                  <a:cubicBezTo>
                    <a:pt x="1765403" y="892100"/>
                    <a:pt x="1744393" y="817564"/>
                    <a:pt x="1744393" y="817564"/>
                  </a:cubicBezTo>
                  <a:cubicBezTo>
                    <a:pt x="1749082" y="770672"/>
                    <a:pt x="1740335" y="720388"/>
                    <a:pt x="1758461" y="676887"/>
                  </a:cubicBezTo>
                  <a:cubicBezTo>
                    <a:pt x="1766527" y="657529"/>
                    <a:pt x="1795096" y="656115"/>
                    <a:pt x="1814732" y="648752"/>
                  </a:cubicBezTo>
                  <a:cubicBezTo>
                    <a:pt x="1837442" y="640236"/>
                    <a:pt x="1922235" y="624438"/>
                    <a:pt x="1941341" y="620617"/>
                  </a:cubicBezTo>
                  <a:cubicBezTo>
                    <a:pt x="1955409" y="611238"/>
                    <a:pt x="1973717" y="606239"/>
                    <a:pt x="1983544" y="592481"/>
                  </a:cubicBezTo>
                  <a:cubicBezTo>
                    <a:pt x="1998222" y="571932"/>
                    <a:pt x="2000387" y="544729"/>
                    <a:pt x="2011680" y="522143"/>
                  </a:cubicBezTo>
                  <a:cubicBezTo>
                    <a:pt x="2019241" y="507021"/>
                    <a:pt x="2030437" y="494008"/>
                    <a:pt x="2039815" y="479940"/>
                  </a:cubicBezTo>
                  <a:cubicBezTo>
                    <a:pt x="2035126" y="414291"/>
                    <a:pt x="2062255" y="337755"/>
                    <a:pt x="2025747" y="282992"/>
                  </a:cubicBezTo>
                  <a:cubicBezTo>
                    <a:pt x="2002193" y="247661"/>
                    <a:pt x="1941310" y="273885"/>
                    <a:pt x="1899138" y="268924"/>
                  </a:cubicBezTo>
                  <a:lnTo>
                    <a:pt x="1786596" y="254857"/>
                  </a:lnTo>
                  <a:cubicBezTo>
                    <a:pt x="1767839" y="226721"/>
                    <a:pt x="1738528" y="203255"/>
                    <a:pt x="1730326" y="170450"/>
                  </a:cubicBezTo>
                  <a:cubicBezTo>
                    <a:pt x="1729407" y="166773"/>
                    <a:pt x="1709529" y="81151"/>
                    <a:pt x="1702190" y="71977"/>
                  </a:cubicBezTo>
                  <a:cubicBezTo>
                    <a:pt x="1682355" y="47184"/>
                    <a:pt x="1645588" y="39041"/>
                    <a:pt x="1617784" y="29774"/>
                  </a:cubicBezTo>
                  <a:cubicBezTo>
                    <a:pt x="1603716" y="20395"/>
                    <a:pt x="1592455" y="2693"/>
                    <a:pt x="1575581" y="1638"/>
                  </a:cubicBezTo>
                  <a:cubicBezTo>
                    <a:pt x="1514560" y="-2176"/>
                    <a:pt x="1451777" y="-48"/>
                    <a:pt x="1392701" y="15706"/>
                  </a:cubicBezTo>
                  <a:cubicBezTo>
                    <a:pt x="1376365" y="20062"/>
                    <a:pt x="1372127" y="42787"/>
                    <a:pt x="1364566" y="57909"/>
                  </a:cubicBezTo>
                  <a:cubicBezTo>
                    <a:pt x="1357934" y="71172"/>
                    <a:pt x="1354400" y="85806"/>
                    <a:pt x="1350498" y="100112"/>
                  </a:cubicBezTo>
                  <a:cubicBezTo>
                    <a:pt x="1340324" y="137418"/>
                    <a:pt x="1336724" y="176751"/>
                    <a:pt x="1322363" y="212654"/>
                  </a:cubicBezTo>
                  <a:cubicBezTo>
                    <a:pt x="1309457" y="244920"/>
                    <a:pt x="1278059" y="243699"/>
                    <a:pt x="1252024" y="254857"/>
                  </a:cubicBezTo>
                  <a:cubicBezTo>
                    <a:pt x="1232749" y="263118"/>
                    <a:pt x="1215028" y="274731"/>
                    <a:pt x="1195753" y="282992"/>
                  </a:cubicBezTo>
                  <a:cubicBezTo>
                    <a:pt x="1182123" y="288833"/>
                    <a:pt x="1168368" y="296490"/>
                    <a:pt x="1153550" y="297060"/>
                  </a:cubicBezTo>
                  <a:cubicBezTo>
                    <a:pt x="923900" y="305893"/>
                    <a:pt x="694005" y="306438"/>
                    <a:pt x="464233" y="311127"/>
                  </a:cubicBezTo>
                  <a:cubicBezTo>
                    <a:pt x="445476" y="315816"/>
                    <a:pt x="424358" y="314948"/>
                    <a:pt x="407963" y="325195"/>
                  </a:cubicBezTo>
                  <a:cubicBezTo>
                    <a:pt x="385469" y="339254"/>
                    <a:pt x="372913" y="365550"/>
                    <a:pt x="351692" y="381466"/>
                  </a:cubicBezTo>
                  <a:cubicBezTo>
                    <a:pt x="334915" y="394048"/>
                    <a:pt x="314178" y="400223"/>
                    <a:pt x="295421" y="409601"/>
                  </a:cubicBezTo>
                  <a:cubicBezTo>
                    <a:pt x="266244" y="526307"/>
                    <a:pt x="308525" y="424440"/>
                    <a:pt x="239150" y="479940"/>
                  </a:cubicBezTo>
                  <a:cubicBezTo>
                    <a:pt x="225948" y="490502"/>
                    <a:pt x="220842" y="508385"/>
                    <a:pt x="211015" y="522143"/>
                  </a:cubicBezTo>
                  <a:cubicBezTo>
                    <a:pt x="169214" y="580665"/>
                    <a:pt x="180662" y="566564"/>
                    <a:pt x="140676" y="606549"/>
                  </a:cubicBezTo>
                  <a:cubicBezTo>
                    <a:pt x="135987" y="620617"/>
                    <a:pt x="134238" y="636037"/>
                    <a:pt x="126609" y="648752"/>
                  </a:cubicBezTo>
                  <a:cubicBezTo>
                    <a:pt x="119785" y="660125"/>
                    <a:pt x="104404" y="665024"/>
                    <a:pt x="98473" y="676887"/>
                  </a:cubicBezTo>
                  <a:cubicBezTo>
                    <a:pt x="89826" y="694180"/>
                    <a:pt x="95131" y="717071"/>
                    <a:pt x="84406" y="733158"/>
                  </a:cubicBezTo>
                  <a:cubicBezTo>
                    <a:pt x="66013" y="760747"/>
                    <a:pt x="14067" y="803497"/>
                    <a:pt x="14067" y="803497"/>
                  </a:cubicBezTo>
                  <a:cubicBezTo>
                    <a:pt x="9378" y="817565"/>
                    <a:pt x="0" y="830871"/>
                    <a:pt x="0" y="845700"/>
                  </a:cubicBezTo>
                  <a:cubicBezTo>
                    <a:pt x="0" y="886367"/>
                    <a:pt x="43751" y="925183"/>
                    <a:pt x="70338" y="944174"/>
                  </a:cubicBezTo>
                  <a:cubicBezTo>
                    <a:pt x="82405" y="952793"/>
                    <a:pt x="98473" y="953552"/>
                    <a:pt x="112541" y="958241"/>
                  </a:cubicBezTo>
                  <a:cubicBezTo>
                    <a:pt x="126609" y="972309"/>
                    <a:pt x="138191" y="989408"/>
                    <a:pt x="154744" y="1000444"/>
                  </a:cubicBezTo>
                  <a:cubicBezTo>
                    <a:pt x="201880" y="1031868"/>
                    <a:pt x="283438" y="1004902"/>
                    <a:pt x="323556" y="1000444"/>
                  </a:cubicBezTo>
                  <a:cubicBezTo>
                    <a:pt x="337624" y="991066"/>
                    <a:pt x="350220" y="978969"/>
                    <a:pt x="365760" y="972309"/>
                  </a:cubicBezTo>
                  <a:cubicBezTo>
                    <a:pt x="422653" y="947926"/>
                    <a:pt x="588354" y="945447"/>
                    <a:pt x="604910" y="944174"/>
                  </a:cubicBezTo>
                  <a:cubicBezTo>
                    <a:pt x="646127" y="948753"/>
                    <a:pt x="732284" y="931635"/>
                    <a:pt x="759655" y="986377"/>
                  </a:cubicBezTo>
                  <a:cubicBezTo>
                    <a:pt x="768301" y="1003670"/>
                    <a:pt x="769034" y="1023890"/>
                    <a:pt x="773723" y="1042647"/>
                  </a:cubicBezTo>
                  <a:cubicBezTo>
                    <a:pt x="769034" y="1117675"/>
                    <a:pt x="767525" y="1192969"/>
                    <a:pt x="759655" y="1267730"/>
                  </a:cubicBezTo>
                  <a:cubicBezTo>
                    <a:pt x="753694" y="1324359"/>
                    <a:pt x="736756" y="1305416"/>
                    <a:pt x="703384" y="1352137"/>
                  </a:cubicBezTo>
                  <a:lnTo>
                    <a:pt x="661181" y="143654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Forme libre : forme 8">
              <a:hlinkClick r:id="rId26" action="ppaction://hlinksldjump"/>
              <a:extLst>
                <a:ext uri="{FF2B5EF4-FFF2-40B4-BE49-F238E27FC236}">
                  <a16:creationId xmlns:a16="http://schemas.microsoft.com/office/drawing/2014/main" id="{B7F504AE-D33C-D91B-C533-50427AE05F0F}"/>
                </a:ext>
              </a:extLst>
            </p:cNvPr>
            <p:cNvSpPr/>
            <p:nvPr/>
          </p:nvSpPr>
          <p:spPr>
            <a:xfrm>
              <a:off x="8045889" y="8373938"/>
              <a:ext cx="992007" cy="712042"/>
            </a:xfrm>
            <a:custGeom>
              <a:avLst/>
              <a:gdLst>
                <a:gd name="connsiteX0" fmla="*/ 225083 w 992007"/>
                <a:gd name="connsiteY0" fmla="*/ 28136 h 998806"/>
                <a:gd name="connsiteX1" fmla="*/ 365760 w 992007"/>
                <a:gd name="connsiteY1" fmla="*/ 14068 h 998806"/>
                <a:gd name="connsiteX2" fmla="*/ 436098 w 992007"/>
                <a:gd name="connsiteY2" fmla="*/ 0 h 998806"/>
                <a:gd name="connsiteX3" fmla="*/ 787790 w 992007"/>
                <a:gd name="connsiteY3" fmla="*/ 14068 h 998806"/>
                <a:gd name="connsiteX4" fmla="*/ 914400 w 992007"/>
                <a:gd name="connsiteY4" fmla="*/ 28136 h 998806"/>
                <a:gd name="connsiteX5" fmla="*/ 900332 w 992007"/>
                <a:gd name="connsiteY5" fmla="*/ 140677 h 998806"/>
                <a:gd name="connsiteX6" fmla="*/ 844061 w 992007"/>
                <a:gd name="connsiteY6" fmla="*/ 112542 h 998806"/>
                <a:gd name="connsiteX7" fmla="*/ 576775 w 992007"/>
                <a:gd name="connsiteY7" fmla="*/ 196948 h 998806"/>
                <a:gd name="connsiteX8" fmla="*/ 548640 w 992007"/>
                <a:gd name="connsiteY8" fmla="*/ 267286 h 998806"/>
                <a:gd name="connsiteX9" fmla="*/ 562707 w 992007"/>
                <a:gd name="connsiteY9" fmla="*/ 520505 h 998806"/>
                <a:gd name="connsiteX10" fmla="*/ 576775 w 992007"/>
                <a:gd name="connsiteY10" fmla="*/ 562708 h 998806"/>
                <a:gd name="connsiteX11" fmla="*/ 647113 w 992007"/>
                <a:gd name="connsiteY11" fmla="*/ 604911 h 998806"/>
                <a:gd name="connsiteX12" fmla="*/ 745587 w 992007"/>
                <a:gd name="connsiteY12" fmla="*/ 618979 h 998806"/>
                <a:gd name="connsiteX13" fmla="*/ 787790 w 992007"/>
                <a:gd name="connsiteY13" fmla="*/ 633046 h 998806"/>
                <a:gd name="connsiteX14" fmla="*/ 956603 w 992007"/>
                <a:gd name="connsiteY14" fmla="*/ 998806 h 998806"/>
                <a:gd name="connsiteX15" fmla="*/ 787790 w 992007"/>
                <a:gd name="connsiteY15" fmla="*/ 956603 h 998806"/>
                <a:gd name="connsiteX16" fmla="*/ 703384 w 992007"/>
                <a:gd name="connsiteY16" fmla="*/ 872197 h 998806"/>
                <a:gd name="connsiteX17" fmla="*/ 633046 w 992007"/>
                <a:gd name="connsiteY17" fmla="*/ 815926 h 998806"/>
                <a:gd name="connsiteX18" fmla="*/ 534572 w 992007"/>
                <a:gd name="connsiteY18" fmla="*/ 801859 h 998806"/>
                <a:gd name="connsiteX19" fmla="*/ 478301 w 992007"/>
                <a:gd name="connsiteY19" fmla="*/ 787791 h 998806"/>
                <a:gd name="connsiteX20" fmla="*/ 436098 w 992007"/>
                <a:gd name="connsiteY20" fmla="*/ 745588 h 998806"/>
                <a:gd name="connsiteX21" fmla="*/ 379827 w 992007"/>
                <a:gd name="connsiteY21" fmla="*/ 731520 h 998806"/>
                <a:gd name="connsiteX22" fmla="*/ 225083 w 992007"/>
                <a:gd name="connsiteY22" fmla="*/ 689317 h 998806"/>
                <a:gd name="connsiteX23" fmla="*/ 182880 w 992007"/>
                <a:gd name="connsiteY23" fmla="*/ 647114 h 998806"/>
                <a:gd name="connsiteX24" fmla="*/ 154744 w 992007"/>
                <a:gd name="connsiteY24" fmla="*/ 604911 h 998806"/>
                <a:gd name="connsiteX25" fmla="*/ 56270 w 992007"/>
                <a:gd name="connsiteY25" fmla="*/ 534573 h 998806"/>
                <a:gd name="connsiteX26" fmla="*/ 28135 w 992007"/>
                <a:gd name="connsiteY26" fmla="*/ 436099 h 998806"/>
                <a:gd name="connsiteX27" fmla="*/ 0 w 992007"/>
                <a:gd name="connsiteY27" fmla="*/ 337625 h 998806"/>
                <a:gd name="connsiteX28" fmla="*/ 42203 w 992007"/>
                <a:gd name="connsiteY28" fmla="*/ 168813 h 998806"/>
                <a:gd name="connsiteX29" fmla="*/ 84406 w 992007"/>
                <a:gd name="connsiteY29" fmla="*/ 154745 h 998806"/>
                <a:gd name="connsiteX30" fmla="*/ 196947 w 992007"/>
                <a:gd name="connsiteY30" fmla="*/ 98474 h 998806"/>
                <a:gd name="connsiteX31" fmla="*/ 225083 w 992007"/>
                <a:gd name="connsiteY31" fmla="*/ 28136 h 99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92007" h="998806">
                  <a:moveTo>
                    <a:pt x="225083" y="28136"/>
                  </a:moveTo>
                  <a:cubicBezTo>
                    <a:pt x="271975" y="23447"/>
                    <a:pt x="319047" y="20297"/>
                    <a:pt x="365760" y="14068"/>
                  </a:cubicBezTo>
                  <a:cubicBezTo>
                    <a:pt x="389461" y="10908"/>
                    <a:pt x="412188" y="0"/>
                    <a:pt x="436098" y="0"/>
                  </a:cubicBezTo>
                  <a:cubicBezTo>
                    <a:pt x="553422" y="0"/>
                    <a:pt x="670559" y="9379"/>
                    <a:pt x="787790" y="14068"/>
                  </a:cubicBezTo>
                  <a:cubicBezTo>
                    <a:pt x="829993" y="18757"/>
                    <a:pt x="886189" y="-3601"/>
                    <a:pt x="914400" y="28136"/>
                  </a:cubicBezTo>
                  <a:cubicBezTo>
                    <a:pt x="939517" y="56392"/>
                    <a:pt x="924535" y="111634"/>
                    <a:pt x="900332" y="140677"/>
                  </a:cubicBezTo>
                  <a:cubicBezTo>
                    <a:pt x="886907" y="156787"/>
                    <a:pt x="862818" y="121920"/>
                    <a:pt x="844061" y="112542"/>
                  </a:cubicBezTo>
                  <a:cubicBezTo>
                    <a:pt x="629946" y="125924"/>
                    <a:pt x="643740" y="63019"/>
                    <a:pt x="576775" y="196948"/>
                  </a:cubicBezTo>
                  <a:cubicBezTo>
                    <a:pt x="565482" y="219534"/>
                    <a:pt x="558018" y="243840"/>
                    <a:pt x="548640" y="267286"/>
                  </a:cubicBezTo>
                  <a:cubicBezTo>
                    <a:pt x="553329" y="351692"/>
                    <a:pt x="554692" y="436349"/>
                    <a:pt x="562707" y="520505"/>
                  </a:cubicBezTo>
                  <a:cubicBezTo>
                    <a:pt x="564113" y="535267"/>
                    <a:pt x="566290" y="552223"/>
                    <a:pt x="576775" y="562708"/>
                  </a:cubicBezTo>
                  <a:cubicBezTo>
                    <a:pt x="596109" y="582042"/>
                    <a:pt x="621174" y="596264"/>
                    <a:pt x="647113" y="604911"/>
                  </a:cubicBezTo>
                  <a:cubicBezTo>
                    <a:pt x="678569" y="615397"/>
                    <a:pt x="712762" y="614290"/>
                    <a:pt x="745587" y="618979"/>
                  </a:cubicBezTo>
                  <a:cubicBezTo>
                    <a:pt x="759655" y="623668"/>
                    <a:pt x="773076" y="631207"/>
                    <a:pt x="787790" y="633046"/>
                  </a:cubicBezTo>
                  <a:cubicBezTo>
                    <a:pt x="1087075" y="670456"/>
                    <a:pt x="974214" y="558498"/>
                    <a:pt x="956603" y="998806"/>
                  </a:cubicBezTo>
                  <a:cubicBezTo>
                    <a:pt x="900332" y="984738"/>
                    <a:pt x="842100" y="976969"/>
                    <a:pt x="787790" y="956603"/>
                  </a:cubicBezTo>
                  <a:cubicBezTo>
                    <a:pt x="714234" y="929020"/>
                    <a:pt x="747237" y="916050"/>
                    <a:pt x="703384" y="872197"/>
                  </a:cubicBezTo>
                  <a:cubicBezTo>
                    <a:pt x="682153" y="850966"/>
                    <a:pt x="660762" y="827474"/>
                    <a:pt x="633046" y="815926"/>
                  </a:cubicBezTo>
                  <a:cubicBezTo>
                    <a:pt x="602439" y="803173"/>
                    <a:pt x="567195" y="807790"/>
                    <a:pt x="534572" y="801859"/>
                  </a:cubicBezTo>
                  <a:cubicBezTo>
                    <a:pt x="515550" y="798400"/>
                    <a:pt x="497058" y="792480"/>
                    <a:pt x="478301" y="787791"/>
                  </a:cubicBezTo>
                  <a:cubicBezTo>
                    <a:pt x="464233" y="773723"/>
                    <a:pt x="453371" y="755459"/>
                    <a:pt x="436098" y="745588"/>
                  </a:cubicBezTo>
                  <a:cubicBezTo>
                    <a:pt x="419311" y="735995"/>
                    <a:pt x="398346" y="737076"/>
                    <a:pt x="379827" y="731520"/>
                  </a:cubicBezTo>
                  <a:cubicBezTo>
                    <a:pt x="237042" y="688685"/>
                    <a:pt x="353281" y="714957"/>
                    <a:pt x="225083" y="689317"/>
                  </a:cubicBezTo>
                  <a:cubicBezTo>
                    <a:pt x="211015" y="675249"/>
                    <a:pt x="195616" y="662397"/>
                    <a:pt x="182880" y="647114"/>
                  </a:cubicBezTo>
                  <a:cubicBezTo>
                    <a:pt x="172056" y="634125"/>
                    <a:pt x="166699" y="616866"/>
                    <a:pt x="154744" y="604911"/>
                  </a:cubicBezTo>
                  <a:cubicBezTo>
                    <a:pt x="137294" y="587461"/>
                    <a:pt x="80234" y="550549"/>
                    <a:pt x="56270" y="534573"/>
                  </a:cubicBezTo>
                  <a:cubicBezTo>
                    <a:pt x="22536" y="433365"/>
                    <a:pt x="63472" y="559774"/>
                    <a:pt x="28135" y="436099"/>
                  </a:cubicBezTo>
                  <a:cubicBezTo>
                    <a:pt x="-12218" y="294867"/>
                    <a:pt x="43963" y="513485"/>
                    <a:pt x="0" y="337625"/>
                  </a:cubicBezTo>
                  <a:cubicBezTo>
                    <a:pt x="14068" y="281354"/>
                    <a:pt x="17897" y="221477"/>
                    <a:pt x="42203" y="168813"/>
                  </a:cubicBezTo>
                  <a:cubicBezTo>
                    <a:pt x="48417" y="155349"/>
                    <a:pt x="71531" y="162102"/>
                    <a:pt x="84406" y="154745"/>
                  </a:cubicBezTo>
                  <a:cubicBezTo>
                    <a:pt x="195998" y="90978"/>
                    <a:pt x="85067" y="126445"/>
                    <a:pt x="196947" y="98474"/>
                  </a:cubicBezTo>
                  <a:lnTo>
                    <a:pt x="225083" y="2813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Forme libre : forme 9">
              <a:hlinkClick r:id="rId27" action="ppaction://hlinksldjump"/>
              <a:extLst>
                <a:ext uri="{FF2B5EF4-FFF2-40B4-BE49-F238E27FC236}">
                  <a16:creationId xmlns:a16="http://schemas.microsoft.com/office/drawing/2014/main" id="{5B5DAFE7-D6A2-CBBC-0D03-E319E67909F4}"/>
                </a:ext>
              </a:extLst>
            </p:cNvPr>
            <p:cNvSpPr/>
            <p:nvPr/>
          </p:nvSpPr>
          <p:spPr>
            <a:xfrm>
              <a:off x="9767284" y="4740706"/>
              <a:ext cx="1352896" cy="1410697"/>
            </a:xfrm>
            <a:custGeom>
              <a:avLst/>
              <a:gdLst>
                <a:gd name="connsiteX0" fmla="*/ 548640 w 1352896"/>
                <a:gd name="connsiteY0" fmla="*/ 17995 h 1410697"/>
                <a:gd name="connsiteX1" fmla="*/ 56271 w 1352896"/>
                <a:gd name="connsiteY1" fmla="*/ 17995 h 1410697"/>
                <a:gd name="connsiteX2" fmla="*/ 28136 w 1352896"/>
                <a:gd name="connsiteY2" fmla="*/ 243078 h 1410697"/>
                <a:gd name="connsiteX3" fmla="*/ 84407 w 1352896"/>
                <a:gd name="connsiteY3" fmla="*/ 411891 h 1410697"/>
                <a:gd name="connsiteX4" fmla="*/ 126610 w 1352896"/>
                <a:gd name="connsiteY4" fmla="*/ 425958 h 1410697"/>
                <a:gd name="connsiteX5" fmla="*/ 225084 w 1352896"/>
                <a:gd name="connsiteY5" fmla="*/ 538500 h 1410697"/>
                <a:gd name="connsiteX6" fmla="*/ 239151 w 1352896"/>
                <a:gd name="connsiteY6" fmla="*/ 580703 h 1410697"/>
                <a:gd name="connsiteX7" fmla="*/ 281354 w 1352896"/>
                <a:gd name="connsiteY7" fmla="*/ 735448 h 1410697"/>
                <a:gd name="connsiteX8" fmla="*/ 267287 w 1352896"/>
                <a:gd name="connsiteY8" fmla="*/ 847989 h 1410697"/>
                <a:gd name="connsiteX9" fmla="*/ 182880 w 1352896"/>
                <a:gd name="connsiteY9" fmla="*/ 876125 h 1410697"/>
                <a:gd name="connsiteX10" fmla="*/ 140677 w 1352896"/>
                <a:gd name="connsiteY10" fmla="*/ 904260 h 1410697"/>
                <a:gd name="connsiteX11" fmla="*/ 84407 w 1352896"/>
                <a:gd name="connsiteY11" fmla="*/ 932395 h 1410697"/>
                <a:gd name="connsiteX12" fmla="*/ 28136 w 1352896"/>
                <a:gd name="connsiteY12" fmla="*/ 1002734 h 1410697"/>
                <a:gd name="connsiteX13" fmla="*/ 14068 w 1352896"/>
                <a:gd name="connsiteY13" fmla="*/ 1171546 h 1410697"/>
                <a:gd name="connsiteX14" fmla="*/ 0 w 1352896"/>
                <a:gd name="connsiteY14" fmla="*/ 1227817 h 1410697"/>
                <a:gd name="connsiteX15" fmla="*/ 14068 w 1352896"/>
                <a:gd name="connsiteY15" fmla="*/ 1298155 h 1410697"/>
                <a:gd name="connsiteX16" fmla="*/ 56271 w 1352896"/>
                <a:gd name="connsiteY16" fmla="*/ 1396629 h 1410697"/>
                <a:gd name="connsiteX17" fmla="*/ 562708 w 1352896"/>
                <a:gd name="connsiteY17" fmla="*/ 1410697 h 1410697"/>
                <a:gd name="connsiteX18" fmla="*/ 1125416 w 1352896"/>
                <a:gd name="connsiteY18" fmla="*/ 1382562 h 1410697"/>
                <a:gd name="connsiteX19" fmla="*/ 1139484 w 1352896"/>
                <a:gd name="connsiteY19" fmla="*/ 1326291 h 1410697"/>
                <a:gd name="connsiteX20" fmla="*/ 1181687 w 1352896"/>
                <a:gd name="connsiteY20" fmla="*/ 1284088 h 1410697"/>
                <a:gd name="connsiteX21" fmla="*/ 1209822 w 1352896"/>
                <a:gd name="connsiteY21" fmla="*/ 1227817 h 1410697"/>
                <a:gd name="connsiteX22" fmla="*/ 1237957 w 1352896"/>
                <a:gd name="connsiteY22" fmla="*/ 1185614 h 1410697"/>
                <a:gd name="connsiteX23" fmla="*/ 1252025 w 1352896"/>
                <a:gd name="connsiteY23" fmla="*/ 1129343 h 1410697"/>
                <a:gd name="connsiteX24" fmla="*/ 1266093 w 1352896"/>
                <a:gd name="connsiteY24" fmla="*/ 1002734 h 1410697"/>
                <a:gd name="connsiteX25" fmla="*/ 1294228 w 1352896"/>
                <a:gd name="connsiteY25" fmla="*/ 960531 h 1410697"/>
                <a:gd name="connsiteX26" fmla="*/ 1336431 w 1352896"/>
                <a:gd name="connsiteY26" fmla="*/ 833922 h 1410697"/>
                <a:gd name="connsiteX27" fmla="*/ 1322364 w 1352896"/>
                <a:gd name="connsiteY27" fmla="*/ 341552 h 1410697"/>
                <a:gd name="connsiteX28" fmla="*/ 1266093 w 1352896"/>
                <a:gd name="connsiteY28" fmla="*/ 172740 h 1410697"/>
                <a:gd name="connsiteX29" fmla="*/ 1252025 w 1352896"/>
                <a:gd name="connsiteY29" fmla="*/ 102402 h 1410697"/>
                <a:gd name="connsiteX30" fmla="*/ 1266093 w 1352896"/>
                <a:gd name="connsiteY30" fmla="*/ 60198 h 1410697"/>
                <a:gd name="connsiteX31" fmla="*/ 1294228 w 1352896"/>
                <a:gd name="connsiteY31" fmla="*/ 102402 h 1410697"/>
                <a:gd name="connsiteX32" fmla="*/ 1266093 w 1352896"/>
                <a:gd name="connsiteY32" fmla="*/ 17995 h 1410697"/>
                <a:gd name="connsiteX33" fmla="*/ 1195754 w 1352896"/>
                <a:gd name="connsiteY33" fmla="*/ 3928 h 1410697"/>
                <a:gd name="connsiteX34" fmla="*/ 1125416 w 1352896"/>
                <a:gd name="connsiteY34" fmla="*/ 17995 h 1410697"/>
                <a:gd name="connsiteX35" fmla="*/ 1069145 w 1352896"/>
                <a:gd name="connsiteY35" fmla="*/ 102402 h 1410697"/>
                <a:gd name="connsiteX36" fmla="*/ 1026942 w 1352896"/>
                <a:gd name="connsiteY36" fmla="*/ 130537 h 1410697"/>
                <a:gd name="connsiteX37" fmla="*/ 970671 w 1352896"/>
                <a:gd name="connsiteY37" fmla="*/ 186808 h 1410697"/>
                <a:gd name="connsiteX38" fmla="*/ 829994 w 1352896"/>
                <a:gd name="connsiteY38" fmla="*/ 229011 h 1410697"/>
                <a:gd name="connsiteX39" fmla="*/ 689317 w 1352896"/>
                <a:gd name="connsiteY39" fmla="*/ 214943 h 1410697"/>
                <a:gd name="connsiteX40" fmla="*/ 661182 w 1352896"/>
                <a:gd name="connsiteY40" fmla="*/ 158672 h 1410697"/>
                <a:gd name="connsiteX41" fmla="*/ 562708 w 1352896"/>
                <a:gd name="connsiteY41" fmla="*/ 88334 h 1410697"/>
                <a:gd name="connsiteX42" fmla="*/ 548640 w 1352896"/>
                <a:gd name="connsiteY42" fmla="*/ 17995 h 141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352896" h="1410697">
                  <a:moveTo>
                    <a:pt x="548640" y="17995"/>
                  </a:moveTo>
                  <a:cubicBezTo>
                    <a:pt x="471305" y="12840"/>
                    <a:pt x="105160" y="-19783"/>
                    <a:pt x="56271" y="17995"/>
                  </a:cubicBezTo>
                  <a:cubicBezTo>
                    <a:pt x="-3559" y="64227"/>
                    <a:pt x="28136" y="243078"/>
                    <a:pt x="28136" y="243078"/>
                  </a:cubicBezTo>
                  <a:cubicBezTo>
                    <a:pt x="46893" y="299349"/>
                    <a:pt x="56286" y="359666"/>
                    <a:pt x="84407" y="411891"/>
                  </a:cubicBezTo>
                  <a:cubicBezTo>
                    <a:pt x="91437" y="424947"/>
                    <a:pt x="114747" y="417061"/>
                    <a:pt x="126610" y="425958"/>
                  </a:cubicBezTo>
                  <a:cubicBezTo>
                    <a:pt x="181469" y="467103"/>
                    <a:pt x="192544" y="489691"/>
                    <a:pt x="225084" y="538500"/>
                  </a:cubicBezTo>
                  <a:cubicBezTo>
                    <a:pt x="229773" y="552568"/>
                    <a:pt x="235249" y="566397"/>
                    <a:pt x="239151" y="580703"/>
                  </a:cubicBezTo>
                  <a:cubicBezTo>
                    <a:pt x="286749" y="755228"/>
                    <a:pt x="248976" y="638308"/>
                    <a:pt x="281354" y="735448"/>
                  </a:cubicBezTo>
                  <a:cubicBezTo>
                    <a:pt x="276665" y="772962"/>
                    <a:pt x="288967" y="817017"/>
                    <a:pt x="267287" y="847989"/>
                  </a:cubicBezTo>
                  <a:cubicBezTo>
                    <a:pt x="250279" y="872285"/>
                    <a:pt x="207557" y="859674"/>
                    <a:pt x="182880" y="876125"/>
                  </a:cubicBezTo>
                  <a:cubicBezTo>
                    <a:pt x="168812" y="885503"/>
                    <a:pt x="155357" y="895872"/>
                    <a:pt x="140677" y="904260"/>
                  </a:cubicBezTo>
                  <a:cubicBezTo>
                    <a:pt x="122469" y="914664"/>
                    <a:pt x="101856" y="920763"/>
                    <a:pt x="84407" y="932395"/>
                  </a:cubicBezTo>
                  <a:cubicBezTo>
                    <a:pt x="60352" y="948432"/>
                    <a:pt x="43187" y="980158"/>
                    <a:pt x="28136" y="1002734"/>
                  </a:cubicBezTo>
                  <a:cubicBezTo>
                    <a:pt x="23447" y="1059005"/>
                    <a:pt x="21072" y="1115516"/>
                    <a:pt x="14068" y="1171546"/>
                  </a:cubicBezTo>
                  <a:cubicBezTo>
                    <a:pt x="11670" y="1190731"/>
                    <a:pt x="0" y="1208483"/>
                    <a:pt x="0" y="1227817"/>
                  </a:cubicBezTo>
                  <a:cubicBezTo>
                    <a:pt x="0" y="1251727"/>
                    <a:pt x="8881" y="1274814"/>
                    <a:pt x="14068" y="1298155"/>
                  </a:cubicBezTo>
                  <a:cubicBezTo>
                    <a:pt x="16066" y="1307146"/>
                    <a:pt x="31552" y="1394027"/>
                    <a:pt x="56271" y="1396629"/>
                  </a:cubicBezTo>
                  <a:cubicBezTo>
                    <a:pt x="224221" y="1414308"/>
                    <a:pt x="393896" y="1406008"/>
                    <a:pt x="562708" y="1410697"/>
                  </a:cubicBezTo>
                  <a:cubicBezTo>
                    <a:pt x="750277" y="1401319"/>
                    <a:pt x="939592" y="1409756"/>
                    <a:pt x="1125416" y="1382562"/>
                  </a:cubicBezTo>
                  <a:cubicBezTo>
                    <a:pt x="1144547" y="1379762"/>
                    <a:pt x="1129891" y="1343078"/>
                    <a:pt x="1139484" y="1326291"/>
                  </a:cubicBezTo>
                  <a:cubicBezTo>
                    <a:pt x="1149355" y="1309018"/>
                    <a:pt x="1167619" y="1298156"/>
                    <a:pt x="1181687" y="1284088"/>
                  </a:cubicBezTo>
                  <a:cubicBezTo>
                    <a:pt x="1191065" y="1265331"/>
                    <a:pt x="1199418" y="1246025"/>
                    <a:pt x="1209822" y="1227817"/>
                  </a:cubicBezTo>
                  <a:cubicBezTo>
                    <a:pt x="1218210" y="1213137"/>
                    <a:pt x="1231297" y="1201154"/>
                    <a:pt x="1237957" y="1185614"/>
                  </a:cubicBezTo>
                  <a:cubicBezTo>
                    <a:pt x="1245573" y="1167843"/>
                    <a:pt x="1247336" y="1148100"/>
                    <a:pt x="1252025" y="1129343"/>
                  </a:cubicBezTo>
                  <a:cubicBezTo>
                    <a:pt x="1256714" y="1087140"/>
                    <a:pt x="1255794" y="1043929"/>
                    <a:pt x="1266093" y="1002734"/>
                  </a:cubicBezTo>
                  <a:cubicBezTo>
                    <a:pt x="1270194" y="986332"/>
                    <a:pt x="1288292" y="976362"/>
                    <a:pt x="1294228" y="960531"/>
                  </a:cubicBezTo>
                  <a:cubicBezTo>
                    <a:pt x="1376037" y="742371"/>
                    <a:pt x="1241798" y="1023188"/>
                    <a:pt x="1336431" y="833922"/>
                  </a:cubicBezTo>
                  <a:cubicBezTo>
                    <a:pt x="1359225" y="605986"/>
                    <a:pt x="1361685" y="665946"/>
                    <a:pt x="1322364" y="341552"/>
                  </a:cubicBezTo>
                  <a:cubicBezTo>
                    <a:pt x="1311734" y="253851"/>
                    <a:pt x="1299269" y="239092"/>
                    <a:pt x="1266093" y="172740"/>
                  </a:cubicBezTo>
                  <a:cubicBezTo>
                    <a:pt x="1261404" y="149294"/>
                    <a:pt x="1252025" y="126312"/>
                    <a:pt x="1252025" y="102402"/>
                  </a:cubicBezTo>
                  <a:cubicBezTo>
                    <a:pt x="1252025" y="87573"/>
                    <a:pt x="1251264" y="60198"/>
                    <a:pt x="1266093" y="60198"/>
                  </a:cubicBezTo>
                  <a:cubicBezTo>
                    <a:pt x="1283000" y="60198"/>
                    <a:pt x="1284850" y="88334"/>
                    <a:pt x="1294228" y="102402"/>
                  </a:cubicBezTo>
                  <a:cubicBezTo>
                    <a:pt x="1259545" y="241131"/>
                    <a:pt x="1304473" y="88358"/>
                    <a:pt x="1266093" y="17995"/>
                  </a:cubicBezTo>
                  <a:cubicBezTo>
                    <a:pt x="1254643" y="-2996"/>
                    <a:pt x="1219200" y="8617"/>
                    <a:pt x="1195754" y="3928"/>
                  </a:cubicBezTo>
                  <a:cubicBezTo>
                    <a:pt x="1172308" y="8617"/>
                    <a:pt x="1144290" y="3315"/>
                    <a:pt x="1125416" y="17995"/>
                  </a:cubicBezTo>
                  <a:cubicBezTo>
                    <a:pt x="1098724" y="38755"/>
                    <a:pt x="1097281" y="83645"/>
                    <a:pt x="1069145" y="102402"/>
                  </a:cubicBezTo>
                  <a:cubicBezTo>
                    <a:pt x="1055077" y="111780"/>
                    <a:pt x="1039779" y="119534"/>
                    <a:pt x="1026942" y="130537"/>
                  </a:cubicBezTo>
                  <a:cubicBezTo>
                    <a:pt x="1006802" y="147800"/>
                    <a:pt x="993417" y="173160"/>
                    <a:pt x="970671" y="186808"/>
                  </a:cubicBezTo>
                  <a:cubicBezTo>
                    <a:pt x="946209" y="201485"/>
                    <a:pt x="864000" y="220509"/>
                    <a:pt x="829994" y="229011"/>
                  </a:cubicBezTo>
                  <a:cubicBezTo>
                    <a:pt x="783102" y="224322"/>
                    <a:pt x="732818" y="233069"/>
                    <a:pt x="689317" y="214943"/>
                  </a:cubicBezTo>
                  <a:cubicBezTo>
                    <a:pt x="669959" y="206877"/>
                    <a:pt x="673371" y="175737"/>
                    <a:pt x="661182" y="158672"/>
                  </a:cubicBezTo>
                  <a:cubicBezTo>
                    <a:pt x="629498" y="114314"/>
                    <a:pt x="610055" y="112007"/>
                    <a:pt x="562708" y="88334"/>
                  </a:cubicBezTo>
                  <a:lnTo>
                    <a:pt x="548640" y="1799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Forme libre : forme 10">
              <a:hlinkClick r:id="rId28" action="ppaction://hlinksldjump"/>
              <a:extLst>
                <a:ext uri="{FF2B5EF4-FFF2-40B4-BE49-F238E27FC236}">
                  <a16:creationId xmlns:a16="http://schemas.microsoft.com/office/drawing/2014/main" id="{47168B12-D534-7BB0-61AD-E9E5B699DB8E}"/>
                </a:ext>
              </a:extLst>
            </p:cNvPr>
            <p:cNvSpPr/>
            <p:nvPr/>
          </p:nvSpPr>
          <p:spPr>
            <a:xfrm>
              <a:off x="7100256" y="4630397"/>
              <a:ext cx="1467302" cy="1499259"/>
            </a:xfrm>
            <a:custGeom>
              <a:avLst/>
              <a:gdLst>
                <a:gd name="connsiteX0" fmla="*/ 562708 w 1434905"/>
                <a:gd name="connsiteY0" fmla="*/ 3939 h 1396640"/>
                <a:gd name="connsiteX1" fmla="*/ 900333 w 1434905"/>
                <a:gd name="connsiteY1" fmla="*/ 18006 h 1396640"/>
                <a:gd name="connsiteX2" fmla="*/ 1125416 w 1434905"/>
                <a:gd name="connsiteY2" fmla="*/ 3939 h 1396640"/>
                <a:gd name="connsiteX3" fmla="*/ 1153551 w 1434905"/>
                <a:gd name="connsiteY3" fmla="*/ 46142 h 1396640"/>
                <a:gd name="connsiteX4" fmla="*/ 1167619 w 1434905"/>
                <a:gd name="connsiteY4" fmla="*/ 299360 h 1396640"/>
                <a:gd name="connsiteX5" fmla="*/ 1237957 w 1434905"/>
                <a:gd name="connsiteY5" fmla="*/ 425969 h 1396640"/>
                <a:gd name="connsiteX6" fmla="*/ 1336431 w 1434905"/>
                <a:gd name="connsiteY6" fmla="*/ 440037 h 1396640"/>
                <a:gd name="connsiteX7" fmla="*/ 1378634 w 1434905"/>
                <a:gd name="connsiteY7" fmla="*/ 482240 h 1396640"/>
                <a:gd name="connsiteX8" fmla="*/ 1392702 w 1434905"/>
                <a:gd name="connsiteY8" fmla="*/ 524443 h 1396640"/>
                <a:gd name="connsiteX9" fmla="*/ 1434905 w 1434905"/>
                <a:gd name="connsiteY9" fmla="*/ 636985 h 1396640"/>
                <a:gd name="connsiteX10" fmla="*/ 1406770 w 1434905"/>
                <a:gd name="connsiteY10" fmla="*/ 693256 h 1396640"/>
                <a:gd name="connsiteX11" fmla="*/ 1280160 w 1434905"/>
                <a:gd name="connsiteY11" fmla="*/ 791729 h 1396640"/>
                <a:gd name="connsiteX12" fmla="*/ 1195754 w 1434905"/>
                <a:gd name="connsiteY12" fmla="*/ 819865 h 1396640"/>
                <a:gd name="connsiteX13" fmla="*/ 1153551 w 1434905"/>
                <a:gd name="connsiteY13" fmla="*/ 862068 h 1396640"/>
                <a:gd name="connsiteX14" fmla="*/ 1083213 w 1434905"/>
                <a:gd name="connsiteY14" fmla="*/ 1396640 h 1396640"/>
                <a:gd name="connsiteX15" fmla="*/ 829994 w 1434905"/>
                <a:gd name="connsiteY15" fmla="*/ 1382573 h 1396640"/>
                <a:gd name="connsiteX16" fmla="*/ 773724 w 1434905"/>
                <a:gd name="connsiteY16" fmla="*/ 1368505 h 1396640"/>
                <a:gd name="connsiteX17" fmla="*/ 717453 w 1434905"/>
                <a:gd name="connsiteY17" fmla="*/ 1185625 h 1396640"/>
                <a:gd name="connsiteX18" fmla="*/ 689317 w 1434905"/>
                <a:gd name="connsiteY18" fmla="*/ 1129354 h 1396640"/>
                <a:gd name="connsiteX19" fmla="*/ 576776 w 1434905"/>
                <a:gd name="connsiteY19" fmla="*/ 1044948 h 1396640"/>
                <a:gd name="connsiteX20" fmla="*/ 520505 w 1434905"/>
                <a:gd name="connsiteY20" fmla="*/ 1002745 h 1396640"/>
                <a:gd name="connsiteX21" fmla="*/ 464234 w 1434905"/>
                <a:gd name="connsiteY21" fmla="*/ 988677 h 1396640"/>
                <a:gd name="connsiteX22" fmla="*/ 365760 w 1434905"/>
                <a:gd name="connsiteY22" fmla="*/ 918339 h 1396640"/>
                <a:gd name="connsiteX23" fmla="*/ 295422 w 1434905"/>
                <a:gd name="connsiteY23" fmla="*/ 848000 h 1396640"/>
                <a:gd name="connsiteX24" fmla="*/ 239151 w 1434905"/>
                <a:gd name="connsiteY24" fmla="*/ 791729 h 1396640"/>
                <a:gd name="connsiteX25" fmla="*/ 182880 w 1434905"/>
                <a:gd name="connsiteY25" fmla="*/ 763594 h 1396640"/>
                <a:gd name="connsiteX26" fmla="*/ 140677 w 1434905"/>
                <a:gd name="connsiteY26" fmla="*/ 721391 h 1396640"/>
                <a:gd name="connsiteX27" fmla="*/ 98474 w 1434905"/>
                <a:gd name="connsiteY27" fmla="*/ 538511 h 1396640"/>
                <a:gd name="connsiteX28" fmla="*/ 84407 w 1434905"/>
                <a:gd name="connsiteY28" fmla="*/ 496308 h 1396640"/>
                <a:gd name="connsiteX29" fmla="*/ 0 w 1434905"/>
                <a:gd name="connsiteY29" fmla="*/ 440037 h 1396640"/>
                <a:gd name="connsiteX30" fmla="*/ 98474 w 1434905"/>
                <a:gd name="connsiteY30" fmla="*/ 383766 h 1396640"/>
                <a:gd name="connsiteX31" fmla="*/ 225084 w 1434905"/>
                <a:gd name="connsiteY31" fmla="*/ 369699 h 1396640"/>
                <a:gd name="connsiteX32" fmla="*/ 267287 w 1434905"/>
                <a:gd name="connsiteY32" fmla="*/ 355631 h 1396640"/>
                <a:gd name="connsiteX33" fmla="*/ 323557 w 1434905"/>
                <a:gd name="connsiteY33" fmla="*/ 313428 h 1396640"/>
                <a:gd name="connsiteX34" fmla="*/ 379828 w 1434905"/>
                <a:gd name="connsiteY34" fmla="*/ 285293 h 1396640"/>
                <a:gd name="connsiteX35" fmla="*/ 407964 w 1434905"/>
                <a:gd name="connsiteY35" fmla="*/ 243089 h 1396640"/>
                <a:gd name="connsiteX36" fmla="*/ 450167 w 1434905"/>
                <a:gd name="connsiteY36" fmla="*/ 214954 h 1396640"/>
                <a:gd name="connsiteX37" fmla="*/ 407964 w 1434905"/>
                <a:gd name="connsiteY37" fmla="*/ 257157 h 1396640"/>
                <a:gd name="connsiteX38" fmla="*/ 323557 w 1434905"/>
                <a:gd name="connsiteY38" fmla="*/ 271225 h 1396640"/>
                <a:gd name="connsiteX39" fmla="*/ 267287 w 1434905"/>
                <a:gd name="connsiteY39" fmla="*/ 285293 h 1396640"/>
                <a:gd name="connsiteX40" fmla="*/ 70339 w 1434905"/>
                <a:gd name="connsiteY40" fmla="*/ 313428 h 1396640"/>
                <a:gd name="connsiteX41" fmla="*/ 42204 w 1434905"/>
                <a:gd name="connsiteY41" fmla="*/ 397834 h 1396640"/>
                <a:gd name="connsiteX42" fmla="*/ 140677 w 1434905"/>
                <a:gd name="connsiteY42" fmla="*/ 299360 h 1396640"/>
                <a:gd name="connsiteX43" fmla="*/ 323557 w 1434905"/>
                <a:gd name="connsiteY43" fmla="*/ 229022 h 1396640"/>
                <a:gd name="connsiteX44" fmla="*/ 365760 w 1434905"/>
                <a:gd name="connsiteY44" fmla="*/ 214954 h 1396640"/>
                <a:gd name="connsiteX45" fmla="*/ 407964 w 1434905"/>
                <a:gd name="connsiteY45" fmla="*/ 186819 h 1396640"/>
                <a:gd name="connsiteX46" fmla="*/ 548640 w 1434905"/>
                <a:gd name="connsiteY46" fmla="*/ 130548 h 1396640"/>
                <a:gd name="connsiteX47" fmla="*/ 590844 w 1434905"/>
                <a:gd name="connsiteY47" fmla="*/ 102413 h 1396640"/>
                <a:gd name="connsiteX48" fmla="*/ 562708 w 1434905"/>
                <a:gd name="connsiteY48" fmla="*/ 3939 h 139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434905" h="1396640">
                  <a:moveTo>
                    <a:pt x="562708" y="3939"/>
                  </a:moveTo>
                  <a:cubicBezTo>
                    <a:pt x="614289" y="-10129"/>
                    <a:pt x="787694" y="18006"/>
                    <a:pt x="900333" y="18006"/>
                  </a:cubicBezTo>
                  <a:cubicBezTo>
                    <a:pt x="975507" y="18006"/>
                    <a:pt x="1050702" y="-4363"/>
                    <a:pt x="1125416" y="3939"/>
                  </a:cubicBezTo>
                  <a:cubicBezTo>
                    <a:pt x="1142220" y="5806"/>
                    <a:pt x="1144173" y="32074"/>
                    <a:pt x="1153551" y="46142"/>
                  </a:cubicBezTo>
                  <a:cubicBezTo>
                    <a:pt x="1158240" y="130548"/>
                    <a:pt x="1157929" y="215381"/>
                    <a:pt x="1167619" y="299360"/>
                  </a:cubicBezTo>
                  <a:cubicBezTo>
                    <a:pt x="1178622" y="394716"/>
                    <a:pt x="1167019" y="411782"/>
                    <a:pt x="1237957" y="425969"/>
                  </a:cubicBezTo>
                  <a:cubicBezTo>
                    <a:pt x="1270471" y="432472"/>
                    <a:pt x="1303606" y="435348"/>
                    <a:pt x="1336431" y="440037"/>
                  </a:cubicBezTo>
                  <a:cubicBezTo>
                    <a:pt x="1350499" y="454105"/>
                    <a:pt x="1367598" y="465687"/>
                    <a:pt x="1378634" y="482240"/>
                  </a:cubicBezTo>
                  <a:cubicBezTo>
                    <a:pt x="1386859" y="494578"/>
                    <a:pt x="1386861" y="510813"/>
                    <a:pt x="1392702" y="524443"/>
                  </a:cubicBezTo>
                  <a:cubicBezTo>
                    <a:pt x="1436839" y="627431"/>
                    <a:pt x="1408969" y="533242"/>
                    <a:pt x="1434905" y="636985"/>
                  </a:cubicBezTo>
                  <a:cubicBezTo>
                    <a:pt x="1425527" y="655742"/>
                    <a:pt x="1419645" y="676703"/>
                    <a:pt x="1406770" y="693256"/>
                  </a:cubicBezTo>
                  <a:cubicBezTo>
                    <a:pt x="1364415" y="747712"/>
                    <a:pt x="1339011" y="768188"/>
                    <a:pt x="1280160" y="791729"/>
                  </a:cubicBezTo>
                  <a:cubicBezTo>
                    <a:pt x="1252624" y="802743"/>
                    <a:pt x="1195754" y="819865"/>
                    <a:pt x="1195754" y="819865"/>
                  </a:cubicBezTo>
                  <a:cubicBezTo>
                    <a:pt x="1181686" y="833933"/>
                    <a:pt x="1155531" y="842272"/>
                    <a:pt x="1153551" y="862068"/>
                  </a:cubicBezTo>
                  <a:cubicBezTo>
                    <a:pt x="1098559" y="1412000"/>
                    <a:pt x="1312368" y="1339354"/>
                    <a:pt x="1083213" y="1396640"/>
                  </a:cubicBezTo>
                  <a:cubicBezTo>
                    <a:pt x="998807" y="1391951"/>
                    <a:pt x="914183" y="1390226"/>
                    <a:pt x="829994" y="1382573"/>
                  </a:cubicBezTo>
                  <a:cubicBezTo>
                    <a:pt x="810739" y="1380823"/>
                    <a:pt x="787395" y="1382176"/>
                    <a:pt x="773724" y="1368505"/>
                  </a:cubicBezTo>
                  <a:cubicBezTo>
                    <a:pt x="750223" y="1345004"/>
                    <a:pt x="722625" y="1195968"/>
                    <a:pt x="717453" y="1185625"/>
                  </a:cubicBezTo>
                  <a:cubicBezTo>
                    <a:pt x="708074" y="1166868"/>
                    <a:pt x="703127" y="1145136"/>
                    <a:pt x="689317" y="1129354"/>
                  </a:cubicBezTo>
                  <a:cubicBezTo>
                    <a:pt x="659349" y="1095105"/>
                    <a:pt x="613796" y="1071391"/>
                    <a:pt x="576776" y="1044948"/>
                  </a:cubicBezTo>
                  <a:cubicBezTo>
                    <a:pt x="557697" y="1031320"/>
                    <a:pt x="541476" y="1013230"/>
                    <a:pt x="520505" y="1002745"/>
                  </a:cubicBezTo>
                  <a:cubicBezTo>
                    <a:pt x="503212" y="994098"/>
                    <a:pt x="482991" y="993366"/>
                    <a:pt x="464234" y="988677"/>
                  </a:cubicBezTo>
                  <a:cubicBezTo>
                    <a:pt x="319367" y="843810"/>
                    <a:pt x="532412" y="1047958"/>
                    <a:pt x="365760" y="918339"/>
                  </a:cubicBezTo>
                  <a:cubicBezTo>
                    <a:pt x="339587" y="897982"/>
                    <a:pt x="318868" y="871446"/>
                    <a:pt x="295422" y="848000"/>
                  </a:cubicBezTo>
                  <a:cubicBezTo>
                    <a:pt x="276665" y="829243"/>
                    <a:pt x="262877" y="803592"/>
                    <a:pt x="239151" y="791729"/>
                  </a:cubicBezTo>
                  <a:lnTo>
                    <a:pt x="182880" y="763594"/>
                  </a:lnTo>
                  <a:cubicBezTo>
                    <a:pt x="168812" y="749526"/>
                    <a:pt x="148909" y="739502"/>
                    <a:pt x="140677" y="721391"/>
                  </a:cubicBezTo>
                  <a:cubicBezTo>
                    <a:pt x="121228" y="678603"/>
                    <a:pt x="111169" y="589291"/>
                    <a:pt x="98474" y="538511"/>
                  </a:cubicBezTo>
                  <a:cubicBezTo>
                    <a:pt x="94878" y="524125"/>
                    <a:pt x="92036" y="509023"/>
                    <a:pt x="84407" y="496308"/>
                  </a:cubicBezTo>
                  <a:cubicBezTo>
                    <a:pt x="65995" y="465621"/>
                    <a:pt x="29312" y="454693"/>
                    <a:pt x="0" y="440037"/>
                  </a:cubicBezTo>
                  <a:cubicBezTo>
                    <a:pt x="32825" y="421280"/>
                    <a:pt x="62389" y="395042"/>
                    <a:pt x="98474" y="383766"/>
                  </a:cubicBezTo>
                  <a:cubicBezTo>
                    <a:pt x="139004" y="371100"/>
                    <a:pt x="183199" y="376680"/>
                    <a:pt x="225084" y="369699"/>
                  </a:cubicBezTo>
                  <a:cubicBezTo>
                    <a:pt x="239711" y="367261"/>
                    <a:pt x="253219" y="360320"/>
                    <a:pt x="267287" y="355631"/>
                  </a:cubicBezTo>
                  <a:cubicBezTo>
                    <a:pt x="286044" y="341563"/>
                    <a:pt x="303675" y="325854"/>
                    <a:pt x="323557" y="313428"/>
                  </a:cubicBezTo>
                  <a:cubicBezTo>
                    <a:pt x="341340" y="302313"/>
                    <a:pt x="363718" y="298718"/>
                    <a:pt x="379828" y="285293"/>
                  </a:cubicBezTo>
                  <a:cubicBezTo>
                    <a:pt x="392817" y="274469"/>
                    <a:pt x="396008" y="255045"/>
                    <a:pt x="407964" y="243089"/>
                  </a:cubicBezTo>
                  <a:cubicBezTo>
                    <a:pt x="419919" y="231134"/>
                    <a:pt x="450167" y="198047"/>
                    <a:pt x="450167" y="214954"/>
                  </a:cubicBezTo>
                  <a:cubicBezTo>
                    <a:pt x="450167" y="234849"/>
                    <a:pt x="426144" y="249077"/>
                    <a:pt x="407964" y="257157"/>
                  </a:cubicBezTo>
                  <a:cubicBezTo>
                    <a:pt x="381899" y="268742"/>
                    <a:pt x="351527" y="265631"/>
                    <a:pt x="323557" y="271225"/>
                  </a:cubicBezTo>
                  <a:cubicBezTo>
                    <a:pt x="304598" y="275017"/>
                    <a:pt x="286246" y="281501"/>
                    <a:pt x="267287" y="285293"/>
                  </a:cubicBezTo>
                  <a:cubicBezTo>
                    <a:pt x="199693" y="298812"/>
                    <a:pt x="139473" y="304786"/>
                    <a:pt x="70339" y="313428"/>
                  </a:cubicBezTo>
                  <a:cubicBezTo>
                    <a:pt x="60961" y="341563"/>
                    <a:pt x="21233" y="418805"/>
                    <a:pt x="42204" y="397834"/>
                  </a:cubicBezTo>
                  <a:cubicBezTo>
                    <a:pt x="75028" y="365009"/>
                    <a:pt x="100871" y="323243"/>
                    <a:pt x="140677" y="299360"/>
                  </a:cubicBezTo>
                  <a:cubicBezTo>
                    <a:pt x="196683" y="265757"/>
                    <a:pt x="262402" y="251955"/>
                    <a:pt x="323557" y="229022"/>
                  </a:cubicBezTo>
                  <a:cubicBezTo>
                    <a:pt x="337442" y="223815"/>
                    <a:pt x="352497" y="221586"/>
                    <a:pt x="365760" y="214954"/>
                  </a:cubicBezTo>
                  <a:cubicBezTo>
                    <a:pt x="380883" y="207393"/>
                    <a:pt x="392613" y="193904"/>
                    <a:pt x="407964" y="186819"/>
                  </a:cubicBezTo>
                  <a:cubicBezTo>
                    <a:pt x="453820" y="165655"/>
                    <a:pt x="506617" y="158562"/>
                    <a:pt x="548640" y="130548"/>
                  </a:cubicBezTo>
                  <a:cubicBezTo>
                    <a:pt x="562708" y="121170"/>
                    <a:pt x="584907" y="118244"/>
                    <a:pt x="590844" y="102413"/>
                  </a:cubicBezTo>
                  <a:cubicBezTo>
                    <a:pt x="600723" y="76069"/>
                    <a:pt x="511127" y="18007"/>
                    <a:pt x="562708" y="3939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6" name="Forme libre : forme 11">
              <a:hlinkClick r:id="rId29" action="ppaction://hlinksldjump"/>
              <a:extLst>
                <a:ext uri="{FF2B5EF4-FFF2-40B4-BE49-F238E27FC236}">
                  <a16:creationId xmlns:a16="http://schemas.microsoft.com/office/drawing/2014/main" id="{2C7B5A2B-A066-686F-D703-48191DD124B6}"/>
                </a:ext>
              </a:extLst>
            </p:cNvPr>
            <p:cNvSpPr/>
            <p:nvPr/>
          </p:nvSpPr>
          <p:spPr>
            <a:xfrm>
              <a:off x="7659039" y="7215612"/>
              <a:ext cx="1342270" cy="1078173"/>
            </a:xfrm>
            <a:custGeom>
              <a:avLst/>
              <a:gdLst>
                <a:gd name="connsiteX0" fmla="*/ 191068 w 1342270"/>
                <a:gd name="connsiteY0" fmla="*/ 0 h 1078173"/>
                <a:gd name="connsiteX1" fmla="*/ 996286 w 1342270"/>
                <a:gd name="connsiteY1" fmla="*/ 27295 h 1078173"/>
                <a:gd name="connsiteX2" fmla="*/ 1296537 w 1342270"/>
                <a:gd name="connsiteY2" fmla="*/ 27295 h 1078173"/>
                <a:gd name="connsiteX3" fmla="*/ 1296537 w 1342270"/>
                <a:gd name="connsiteY3" fmla="*/ 423080 h 1078173"/>
                <a:gd name="connsiteX4" fmla="*/ 1119116 w 1342270"/>
                <a:gd name="connsiteY4" fmla="*/ 382137 h 1078173"/>
                <a:gd name="connsiteX5" fmla="*/ 1037229 w 1342270"/>
                <a:gd name="connsiteY5" fmla="*/ 409433 h 1078173"/>
                <a:gd name="connsiteX6" fmla="*/ 941695 w 1342270"/>
                <a:gd name="connsiteY6" fmla="*/ 504967 h 1078173"/>
                <a:gd name="connsiteX7" fmla="*/ 914400 w 1342270"/>
                <a:gd name="connsiteY7" fmla="*/ 573206 h 1078173"/>
                <a:gd name="connsiteX8" fmla="*/ 900752 w 1342270"/>
                <a:gd name="connsiteY8" fmla="*/ 614149 h 1078173"/>
                <a:gd name="connsiteX9" fmla="*/ 928047 w 1342270"/>
                <a:gd name="connsiteY9" fmla="*/ 750627 h 1078173"/>
                <a:gd name="connsiteX10" fmla="*/ 955343 w 1342270"/>
                <a:gd name="connsiteY10" fmla="*/ 791570 h 1078173"/>
                <a:gd name="connsiteX11" fmla="*/ 996286 w 1342270"/>
                <a:gd name="connsiteY11" fmla="*/ 859809 h 1078173"/>
                <a:gd name="connsiteX12" fmla="*/ 1023582 w 1342270"/>
                <a:gd name="connsiteY12" fmla="*/ 900752 h 1078173"/>
                <a:gd name="connsiteX13" fmla="*/ 1091821 w 1342270"/>
                <a:gd name="connsiteY13" fmla="*/ 914400 h 1078173"/>
                <a:gd name="connsiteX14" fmla="*/ 1310185 w 1342270"/>
                <a:gd name="connsiteY14" fmla="*/ 914400 h 1078173"/>
                <a:gd name="connsiteX15" fmla="*/ 1296537 w 1342270"/>
                <a:gd name="connsiteY15" fmla="*/ 982639 h 1078173"/>
                <a:gd name="connsiteX16" fmla="*/ 1241946 w 1342270"/>
                <a:gd name="connsiteY16" fmla="*/ 1064525 h 1078173"/>
                <a:gd name="connsiteX17" fmla="*/ 968991 w 1342270"/>
                <a:gd name="connsiteY17" fmla="*/ 1050877 h 1078173"/>
                <a:gd name="connsiteX18" fmla="*/ 805218 w 1342270"/>
                <a:gd name="connsiteY18" fmla="*/ 1078173 h 1078173"/>
                <a:gd name="connsiteX19" fmla="*/ 791570 w 1342270"/>
                <a:gd name="connsiteY19" fmla="*/ 955343 h 1078173"/>
                <a:gd name="connsiteX20" fmla="*/ 750626 w 1342270"/>
                <a:gd name="connsiteY20" fmla="*/ 736979 h 1078173"/>
                <a:gd name="connsiteX21" fmla="*/ 736979 w 1342270"/>
                <a:gd name="connsiteY21" fmla="*/ 696036 h 1078173"/>
                <a:gd name="connsiteX22" fmla="*/ 668740 w 1342270"/>
                <a:gd name="connsiteY22" fmla="*/ 641444 h 1078173"/>
                <a:gd name="connsiteX23" fmla="*/ 559558 w 1342270"/>
                <a:gd name="connsiteY23" fmla="*/ 586853 h 1078173"/>
                <a:gd name="connsiteX24" fmla="*/ 436728 w 1342270"/>
                <a:gd name="connsiteY24" fmla="*/ 614149 h 1078173"/>
                <a:gd name="connsiteX25" fmla="*/ 354841 w 1342270"/>
                <a:gd name="connsiteY25" fmla="*/ 641444 h 1078173"/>
                <a:gd name="connsiteX26" fmla="*/ 218364 w 1342270"/>
                <a:gd name="connsiteY26" fmla="*/ 559558 h 1078173"/>
                <a:gd name="connsiteX27" fmla="*/ 177421 w 1342270"/>
                <a:gd name="connsiteY27" fmla="*/ 532262 h 1078173"/>
                <a:gd name="connsiteX28" fmla="*/ 136477 w 1342270"/>
                <a:gd name="connsiteY28" fmla="*/ 518615 h 1078173"/>
                <a:gd name="connsiteX29" fmla="*/ 0 w 1342270"/>
                <a:gd name="connsiteY29" fmla="*/ 477671 h 1078173"/>
                <a:gd name="connsiteX30" fmla="*/ 13647 w 1342270"/>
                <a:gd name="connsiteY30" fmla="*/ 423080 h 1078173"/>
                <a:gd name="connsiteX31" fmla="*/ 54591 w 1342270"/>
                <a:gd name="connsiteY31" fmla="*/ 395785 h 1078173"/>
                <a:gd name="connsiteX32" fmla="*/ 163773 w 1342270"/>
                <a:gd name="connsiteY32" fmla="*/ 272955 h 1078173"/>
                <a:gd name="connsiteX33" fmla="*/ 177421 w 1342270"/>
                <a:gd name="connsiteY33" fmla="*/ 218364 h 1078173"/>
                <a:gd name="connsiteX34" fmla="*/ 204716 w 1342270"/>
                <a:gd name="connsiteY34" fmla="*/ 136477 h 1078173"/>
                <a:gd name="connsiteX35" fmla="*/ 204716 w 1342270"/>
                <a:gd name="connsiteY35" fmla="*/ 81886 h 107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42270" h="1078173">
                  <a:moveTo>
                    <a:pt x="191068" y="0"/>
                  </a:moveTo>
                  <a:lnTo>
                    <a:pt x="996286" y="27295"/>
                  </a:lnTo>
                  <a:cubicBezTo>
                    <a:pt x="1268360" y="38955"/>
                    <a:pt x="1024464" y="52029"/>
                    <a:pt x="1296537" y="27295"/>
                  </a:cubicBezTo>
                  <a:cubicBezTo>
                    <a:pt x="1340073" y="157904"/>
                    <a:pt x="1372800" y="240050"/>
                    <a:pt x="1296537" y="423080"/>
                  </a:cubicBezTo>
                  <a:cubicBezTo>
                    <a:pt x="1295057" y="426632"/>
                    <a:pt x="1151939" y="390343"/>
                    <a:pt x="1119116" y="382137"/>
                  </a:cubicBezTo>
                  <a:cubicBezTo>
                    <a:pt x="1091820" y="391236"/>
                    <a:pt x="1057574" y="389088"/>
                    <a:pt x="1037229" y="409433"/>
                  </a:cubicBezTo>
                  <a:lnTo>
                    <a:pt x="941695" y="504967"/>
                  </a:lnTo>
                  <a:cubicBezTo>
                    <a:pt x="932597" y="527713"/>
                    <a:pt x="923002" y="550267"/>
                    <a:pt x="914400" y="573206"/>
                  </a:cubicBezTo>
                  <a:cubicBezTo>
                    <a:pt x="909349" y="586676"/>
                    <a:pt x="900752" y="599763"/>
                    <a:pt x="900752" y="614149"/>
                  </a:cubicBezTo>
                  <a:cubicBezTo>
                    <a:pt x="900752" y="639289"/>
                    <a:pt x="911242" y="717016"/>
                    <a:pt x="928047" y="750627"/>
                  </a:cubicBezTo>
                  <a:cubicBezTo>
                    <a:pt x="935382" y="765298"/>
                    <a:pt x="946650" y="777661"/>
                    <a:pt x="955343" y="791570"/>
                  </a:cubicBezTo>
                  <a:cubicBezTo>
                    <a:pt x="969402" y="814064"/>
                    <a:pt x="982227" y="837315"/>
                    <a:pt x="996286" y="859809"/>
                  </a:cubicBezTo>
                  <a:cubicBezTo>
                    <a:pt x="1004979" y="873718"/>
                    <a:pt x="1009341" y="892614"/>
                    <a:pt x="1023582" y="900752"/>
                  </a:cubicBezTo>
                  <a:cubicBezTo>
                    <a:pt x="1043723" y="912261"/>
                    <a:pt x="1069075" y="909851"/>
                    <a:pt x="1091821" y="914400"/>
                  </a:cubicBezTo>
                  <a:cubicBezTo>
                    <a:pt x="1151302" y="904486"/>
                    <a:pt x="1257700" y="879410"/>
                    <a:pt x="1310185" y="914400"/>
                  </a:cubicBezTo>
                  <a:cubicBezTo>
                    <a:pt x="1329486" y="927267"/>
                    <a:pt x="1302163" y="960135"/>
                    <a:pt x="1296537" y="982639"/>
                  </a:cubicBezTo>
                  <a:cubicBezTo>
                    <a:pt x="1283369" y="1035308"/>
                    <a:pt x="1284228" y="1022243"/>
                    <a:pt x="1241946" y="1064525"/>
                  </a:cubicBezTo>
                  <a:cubicBezTo>
                    <a:pt x="1150961" y="1059976"/>
                    <a:pt x="1060090" y="1050877"/>
                    <a:pt x="968991" y="1050877"/>
                  </a:cubicBezTo>
                  <a:cubicBezTo>
                    <a:pt x="935133" y="1050877"/>
                    <a:pt x="843966" y="1070423"/>
                    <a:pt x="805218" y="1078173"/>
                  </a:cubicBezTo>
                  <a:cubicBezTo>
                    <a:pt x="752078" y="971896"/>
                    <a:pt x="791570" y="1078807"/>
                    <a:pt x="791570" y="955343"/>
                  </a:cubicBezTo>
                  <a:cubicBezTo>
                    <a:pt x="791570" y="839764"/>
                    <a:pt x="781990" y="831070"/>
                    <a:pt x="750626" y="736979"/>
                  </a:cubicBezTo>
                  <a:cubicBezTo>
                    <a:pt x="746077" y="723331"/>
                    <a:pt x="748212" y="705023"/>
                    <a:pt x="736979" y="696036"/>
                  </a:cubicBezTo>
                  <a:cubicBezTo>
                    <a:pt x="714233" y="677839"/>
                    <a:pt x="693548" y="656711"/>
                    <a:pt x="668740" y="641444"/>
                  </a:cubicBezTo>
                  <a:cubicBezTo>
                    <a:pt x="634086" y="620118"/>
                    <a:pt x="559558" y="586853"/>
                    <a:pt x="559558" y="586853"/>
                  </a:cubicBezTo>
                  <a:cubicBezTo>
                    <a:pt x="518615" y="595952"/>
                    <a:pt x="477254" y="603342"/>
                    <a:pt x="436728" y="614149"/>
                  </a:cubicBezTo>
                  <a:cubicBezTo>
                    <a:pt x="408927" y="621562"/>
                    <a:pt x="354841" y="641444"/>
                    <a:pt x="354841" y="641444"/>
                  </a:cubicBezTo>
                  <a:cubicBezTo>
                    <a:pt x="154512" y="507890"/>
                    <a:pt x="365254" y="643495"/>
                    <a:pt x="218364" y="559558"/>
                  </a:cubicBezTo>
                  <a:cubicBezTo>
                    <a:pt x="204123" y="551420"/>
                    <a:pt x="192092" y="539597"/>
                    <a:pt x="177421" y="532262"/>
                  </a:cubicBezTo>
                  <a:cubicBezTo>
                    <a:pt x="164554" y="525828"/>
                    <a:pt x="149947" y="523666"/>
                    <a:pt x="136477" y="518615"/>
                  </a:cubicBezTo>
                  <a:cubicBezTo>
                    <a:pt x="33869" y="480137"/>
                    <a:pt x="104411" y="498554"/>
                    <a:pt x="0" y="477671"/>
                  </a:cubicBezTo>
                  <a:cubicBezTo>
                    <a:pt x="4549" y="459474"/>
                    <a:pt x="3242" y="438687"/>
                    <a:pt x="13647" y="423080"/>
                  </a:cubicBezTo>
                  <a:cubicBezTo>
                    <a:pt x="22746" y="409432"/>
                    <a:pt x="42331" y="406682"/>
                    <a:pt x="54591" y="395785"/>
                  </a:cubicBezTo>
                  <a:cubicBezTo>
                    <a:pt x="131075" y="327799"/>
                    <a:pt x="122288" y="335181"/>
                    <a:pt x="163773" y="272955"/>
                  </a:cubicBezTo>
                  <a:cubicBezTo>
                    <a:pt x="168322" y="254758"/>
                    <a:pt x="172031" y="236330"/>
                    <a:pt x="177421" y="218364"/>
                  </a:cubicBezTo>
                  <a:cubicBezTo>
                    <a:pt x="185689" y="190805"/>
                    <a:pt x="204716" y="165249"/>
                    <a:pt x="204716" y="136477"/>
                  </a:cubicBezTo>
                  <a:lnTo>
                    <a:pt x="204716" y="81886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Forme libre : forme 12">
              <a:hlinkClick r:id="rId30" action="ppaction://hlinksldjump"/>
              <a:extLst>
                <a:ext uri="{FF2B5EF4-FFF2-40B4-BE49-F238E27FC236}">
                  <a16:creationId xmlns:a16="http://schemas.microsoft.com/office/drawing/2014/main" id="{740665B3-250B-DCE9-27A6-BB32C53EDCB7}"/>
                </a:ext>
              </a:extLst>
            </p:cNvPr>
            <p:cNvSpPr/>
            <p:nvPr/>
          </p:nvSpPr>
          <p:spPr>
            <a:xfrm>
              <a:off x="10214729" y="443352"/>
              <a:ext cx="522221" cy="1150258"/>
            </a:xfrm>
            <a:custGeom>
              <a:avLst/>
              <a:gdLst>
                <a:gd name="connsiteX0" fmla="*/ 3561 w 522221"/>
                <a:gd name="connsiteY0" fmla="*/ 970808 h 1148229"/>
                <a:gd name="connsiteX1" fmla="*/ 17209 w 522221"/>
                <a:gd name="connsiteY1" fmla="*/ 807035 h 1148229"/>
                <a:gd name="connsiteX2" fmla="*/ 30857 w 522221"/>
                <a:gd name="connsiteY2" fmla="*/ 725148 h 1148229"/>
                <a:gd name="connsiteX3" fmla="*/ 44505 w 522221"/>
                <a:gd name="connsiteY3" fmla="*/ 561375 h 1148229"/>
                <a:gd name="connsiteX4" fmla="*/ 58153 w 522221"/>
                <a:gd name="connsiteY4" fmla="*/ 506784 h 1148229"/>
                <a:gd name="connsiteX5" fmla="*/ 99096 w 522221"/>
                <a:gd name="connsiteY5" fmla="*/ 465841 h 1148229"/>
                <a:gd name="connsiteX6" fmla="*/ 112744 w 522221"/>
                <a:gd name="connsiteY6" fmla="*/ 315715 h 1148229"/>
                <a:gd name="connsiteX7" fmla="*/ 85448 w 522221"/>
                <a:gd name="connsiteY7" fmla="*/ 179238 h 1148229"/>
                <a:gd name="connsiteX8" fmla="*/ 99096 w 522221"/>
                <a:gd name="connsiteY8" fmla="*/ 15465 h 1148229"/>
                <a:gd name="connsiteX9" fmla="*/ 167335 w 522221"/>
                <a:gd name="connsiteY9" fmla="*/ 1817 h 1148229"/>
                <a:gd name="connsiteX10" fmla="*/ 344756 w 522221"/>
                <a:gd name="connsiteY10" fmla="*/ 29113 h 1148229"/>
                <a:gd name="connsiteX11" fmla="*/ 399347 w 522221"/>
                <a:gd name="connsiteY11" fmla="*/ 56408 h 1148229"/>
                <a:gd name="connsiteX12" fmla="*/ 440290 w 522221"/>
                <a:gd name="connsiteY12" fmla="*/ 179238 h 1148229"/>
                <a:gd name="connsiteX13" fmla="*/ 481233 w 522221"/>
                <a:gd name="connsiteY13" fmla="*/ 261124 h 1148229"/>
                <a:gd name="connsiteX14" fmla="*/ 494881 w 522221"/>
                <a:gd name="connsiteY14" fmla="*/ 438545 h 1148229"/>
                <a:gd name="connsiteX15" fmla="*/ 494881 w 522221"/>
                <a:gd name="connsiteY15" fmla="*/ 984456 h 1148229"/>
                <a:gd name="connsiteX16" fmla="*/ 426642 w 522221"/>
                <a:gd name="connsiteY16" fmla="*/ 998104 h 1148229"/>
                <a:gd name="connsiteX17" fmla="*/ 412994 w 522221"/>
                <a:gd name="connsiteY17" fmla="*/ 1066342 h 1148229"/>
                <a:gd name="connsiteX18" fmla="*/ 399347 w 522221"/>
                <a:gd name="connsiteY18" fmla="*/ 1107286 h 1148229"/>
                <a:gd name="connsiteX19" fmla="*/ 358403 w 522221"/>
                <a:gd name="connsiteY19" fmla="*/ 1120933 h 1148229"/>
                <a:gd name="connsiteX20" fmla="*/ 317460 w 522221"/>
                <a:gd name="connsiteY20" fmla="*/ 1148229 h 1148229"/>
                <a:gd name="connsiteX21" fmla="*/ 221926 w 522221"/>
                <a:gd name="connsiteY21" fmla="*/ 1120933 h 1148229"/>
                <a:gd name="connsiteX22" fmla="*/ 194630 w 522221"/>
                <a:gd name="connsiteY22" fmla="*/ 1079990 h 1148229"/>
                <a:gd name="connsiteX23" fmla="*/ 153687 w 522221"/>
                <a:gd name="connsiteY23" fmla="*/ 1039047 h 1148229"/>
                <a:gd name="connsiteX24" fmla="*/ 85448 w 522221"/>
                <a:gd name="connsiteY24" fmla="*/ 1025399 h 1148229"/>
                <a:gd name="connsiteX25" fmla="*/ 3561 w 522221"/>
                <a:gd name="connsiteY25" fmla="*/ 970808 h 114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22221" h="1148229">
                  <a:moveTo>
                    <a:pt x="3561" y="970808"/>
                  </a:moveTo>
                  <a:cubicBezTo>
                    <a:pt x="-7812" y="934414"/>
                    <a:pt x="11159" y="861480"/>
                    <a:pt x="17209" y="807035"/>
                  </a:cubicBezTo>
                  <a:cubicBezTo>
                    <a:pt x="20265" y="779532"/>
                    <a:pt x="27801" y="752651"/>
                    <a:pt x="30857" y="725148"/>
                  </a:cubicBezTo>
                  <a:cubicBezTo>
                    <a:pt x="36907" y="670703"/>
                    <a:pt x="37710" y="615732"/>
                    <a:pt x="44505" y="561375"/>
                  </a:cubicBezTo>
                  <a:cubicBezTo>
                    <a:pt x="46832" y="542763"/>
                    <a:pt x="48847" y="523070"/>
                    <a:pt x="58153" y="506784"/>
                  </a:cubicBezTo>
                  <a:cubicBezTo>
                    <a:pt x="67729" y="490026"/>
                    <a:pt x="85448" y="479489"/>
                    <a:pt x="99096" y="465841"/>
                  </a:cubicBezTo>
                  <a:cubicBezTo>
                    <a:pt x="138959" y="386114"/>
                    <a:pt x="132143" y="425641"/>
                    <a:pt x="112744" y="315715"/>
                  </a:cubicBezTo>
                  <a:cubicBezTo>
                    <a:pt x="104682" y="270028"/>
                    <a:pt x="85448" y="179238"/>
                    <a:pt x="85448" y="179238"/>
                  </a:cubicBezTo>
                  <a:cubicBezTo>
                    <a:pt x="89997" y="124647"/>
                    <a:pt x="76140" y="65203"/>
                    <a:pt x="99096" y="15465"/>
                  </a:cubicBezTo>
                  <a:cubicBezTo>
                    <a:pt x="108817" y="-5597"/>
                    <a:pt x="144174" y="530"/>
                    <a:pt x="167335" y="1817"/>
                  </a:cubicBezTo>
                  <a:cubicBezTo>
                    <a:pt x="227079" y="5136"/>
                    <a:pt x="285616" y="20014"/>
                    <a:pt x="344756" y="29113"/>
                  </a:cubicBezTo>
                  <a:cubicBezTo>
                    <a:pt x="362953" y="38211"/>
                    <a:pt x="384961" y="42022"/>
                    <a:pt x="399347" y="56408"/>
                  </a:cubicBezTo>
                  <a:cubicBezTo>
                    <a:pt x="435379" y="92440"/>
                    <a:pt x="424519" y="135867"/>
                    <a:pt x="440290" y="179238"/>
                  </a:cubicBezTo>
                  <a:cubicBezTo>
                    <a:pt x="450719" y="207918"/>
                    <a:pt x="467585" y="233829"/>
                    <a:pt x="481233" y="261124"/>
                  </a:cubicBezTo>
                  <a:cubicBezTo>
                    <a:pt x="485782" y="320264"/>
                    <a:pt x="489511" y="379474"/>
                    <a:pt x="494881" y="438545"/>
                  </a:cubicBezTo>
                  <a:cubicBezTo>
                    <a:pt x="513661" y="645123"/>
                    <a:pt x="545650" y="713687"/>
                    <a:pt x="494881" y="984456"/>
                  </a:cubicBezTo>
                  <a:cubicBezTo>
                    <a:pt x="490606" y="1007255"/>
                    <a:pt x="449388" y="993555"/>
                    <a:pt x="426642" y="998104"/>
                  </a:cubicBezTo>
                  <a:cubicBezTo>
                    <a:pt x="422093" y="1020850"/>
                    <a:pt x="418620" y="1043838"/>
                    <a:pt x="412994" y="1066342"/>
                  </a:cubicBezTo>
                  <a:cubicBezTo>
                    <a:pt x="409505" y="1080299"/>
                    <a:pt x="409520" y="1097113"/>
                    <a:pt x="399347" y="1107286"/>
                  </a:cubicBezTo>
                  <a:cubicBezTo>
                    <a:pt x="389174" y="1117459"/>
                    <a:pt x="372051" y="1116384"/>
                    <a:pt x="358403" y="1120933"/>
                  </a:cubicBezTo>
                  <a:cubicBezTo>
                    <a:pt x="344755" y="1130032"/>
                    <a:pt x="333863" y="1148229"/>
                    <a:pt x="317460" y="1148229"/>
                  </a:cubicBezTo>
                  <a:cubicBezTo>
                    <a:pt x="284341" y="1148229"/>
                    <a:pt x="250877" y="1137017"/>
                    <a:pt x="221926" y="1120933"/>
                  </a:cubicBezTo>
                  <a:cubicBezTo>
                    <a:pt x="207588" y="1112967"/>
                    <a:pt x="205131" y="1092591"/>
                    <a:pt x="194630" y="1079990"/>
                  </a:cubicBezTo>
                  <a:cubicBezTo>
                    <a:pt x="182274" y="1065163"/>
                    <a:pt x="170950" y="1047679"/>
                    <a:pt x="153687" y="1039047"/>
                  </a:cubicBezTo>
                  <a:cubicBezTo>
                    <a:pt x="132939" y="1028673"/>
                    <a:pt x="107952" y="1031025"/>
                    <a:pt x="85448" y="1025399"/>
                  </a:cubicBezTo>
                  <a:cubicBezTo>
                    <a:pt x="19348" y="1008874"/>
                    <a:pt x="14934" y="1007202"/>
                    <a:pt x="3561" y="970808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Forme libre : forme 1">
              <a:hlinkClick r:id="rId31" action="ppaction://hlinksldjump"/>
              <a:extLst>
                <a:ext uri="{FF2B5EF4-FFF2-40B4-BE49-F238E27FC236}">
                  <a16:creationId xmlns:a16="http://schemas.microsoft.com/office/drawing/2014/main" id="{81861265-70D7-8089-968E-9CD9FD12EB75}"/>
                </a:ext>
              </a:extLst>
            </p:cNvPr>
            <p:cNvSpPr/>
            <p:nvPr/>
          </p:nvSpPr>
          <p:spPr>
            <a:xfrm>
              <a:off x="8229729" y="2016667"/>
              <a:ext cx="1769131" cy="1181410"/>
            </a:xfrm>
            <a:custGeom>
              <a:avLst/>
              <a:gdLst>
                <a:gd name="connsiteX0" fmla="*/ 2007074 w 2020722"/>
                <a:gd name="connsiteY0" fmla="*/ 327546 h 1269242"/>
                <a:gd name="connsiteX1" fmla="*/ 1938835 w 2020722"/>
                <a:gd name="connsiteY1" fmla="*/ 286603 h 1269242"/>
                <a:gd name="connsiteX2" fmla="*/ 1788710 w 2020722"/>
                <a:gd name="connsiteY2" fmla="*/ 191069 h 1269242"/>
                <a:gd name="connsiteX3" fmla="*/ 1747766 w 2020722"/>
                <a:gd name="connsiteY3" fmla="*/ 27296 h 1269242"/>
                <a:gd name="connsiteX4" fmla="*/ 1693175 w 2020722"/>
                <a:gd name="connsiteY4" fmla="*/ 0 h 1269242"/>
                <a:gd name="connsiteX5" fmla="*/ 1583993 w 2020722"/>
                <a:gd name="connsiteY5" fmla="*/ 54591 h 1269242"/>
                <a:gd name="connsiteX6" fmla="*/ 1543050 w 2020722"/>
                <a:gd name="connsiteY6" fmla="*/ 68239 h 1269242"/>
                <a:gd name="connsiteX7" fmla="*/ 1433868 w 2020722"/>
                <a:gd name="connsiteY7" fmla="*/ 95534 h 1269242"/>
                <a:gd name="connsiteX8" fmla="*/ 1351981 w 2020722"/>
                <a:gd name="connsiteY8" fmla="*/ 136478 h 1269242"/>
                <a:gd name="connsiteX9" fmla="*/ 1311038 w 2020722"/>
                <a:gd name="connsiteY9" fmla="*/ 150125 h 1269242"/>
                <a:gd name="connsiteX10" fmla="*/ 1201856 w 2020722"/>
                <a:gd name="connsiteY10" fmla="*/ 177421 h 1269242"/>
                <a:gd name="connsiteX11" fmla="*/ 1119969 w 2020722"/>
                <a:gd name="connsiteY11" fmla="*/ 286603 h 1269242"/>
                <a:gd name="connsiteX12" fmla="*/ 1065378 w 2020722"/>
                <a:gd name="connsiteY12" fmla="*/ 464024 h 1269242"/>
                <a:gd name="connsiteX13" fmla="*/ 1051730 w 2020722"/>
                <a:gd name="connsiteY13" fmla="*/ 504967 h 1269242"/>
                <a:gd name="connsiteX14" fmla="*/ 942548 w 2020722"/>
                <a:gd name="connsiteY14" fmla="*/ 545910 h 1269242"/>
                <a:gd name="connsiteX15" fmla="*/ 860662 w 2020722"/>
                <a:gd name="connsiteY15" fmla="*/ 559558 h 1269242"/>
                <a:gd name="connsiteX16" fmla="*/ 737832 w 2020722"/>
                <a:gd name="connsiteY16" fmla="*/ 614149 h 1269242"/>
                <a:gd name="connsiteX17" fmla="*/ 696889 w 2020722"/>
                <a:gd name="connsiteY17" fmla="*/ 641445 h 1269242"/>
                <a:gd name="connsiteX18" fmla="*/ 628650 w 2020722"/>
                <a:gd name="connsiteY18" fmla="*/ 696036 h 1269242"/>
                <a:gd name="connsiteX19" fmla="*/ 574059 w 2020722"/>
                <a:gd name="connsiteY19" fmla="*/ 709684 h 1269242"/>
                <a:gd name="connsiteX20" fmla="*/ 464877 w 2020722"/>
                <a:gd name="connsiteY20" fmla="*/ 736979 h 1269242"/>
                <a:gd name="connsiteX21" fmla="*/ 287456 w 2020722"/>
                <a:gd name="connsiteY21" fmla="*/ 750627 h 1269242"/>
                <a:gd name="connsiteX22" fmla="*/ 205569 w 2020722"/>
                <a:gd name="connsiteY22" fmla="*/ 764275 h 1269242"/>
                <a:gd name="connsiteX23" fmla="*/ 150978 w 2020722"/>
                <a:gd name="connsiteY23" fmla="*/ 791570 h 1269242"/>
                <a:gd name="connsiteX24" fmla="*/ 55444 w 2020722"/>
                <a:gd name="connsiteY24" fmla="*/ 805218 h 1269242"/>
                <a:gd name="connsiteX25" fmla="*/ 853 w 2020722"/>
                <a:gd name="connsiteY25" fmla="*/ 900752 h 1269242"/>
                <a:gd name="connsiteX26" fmla="*/ 55444 w 2020722"/>
                <a:gd name="connsiteY26" fmla="*/ 968991 h 1269242"/>
                <a:gd name="connsiteX27" fmla="*/ 137330 w 2020722"/>
                <a:gd name="connsiteY27" fmla="*/ 982639 h 1269242"/>
                <a:gd name="connsiteX28" fmla="*/ 1229151 w 2020722"/>
                <a:gd name="connsiteY28" fmla="*/ 1009934 h 1269242"/>
                <a:gd name="connsiteX29" fmla="*/ 1256447 w 2020722"/>
                <a:gd name="connsiteY29" fmla="*/ 1119116 h 1269242"/>
                <a:gd name="connsiteX30" fmla="*/ 1283742 w 2020722"/>
                <a:gd name="connsiteY30" fmla="*/ 1160060 h 1269242"/>
                <a:gd name="connsiteX31" fmla="*/ 1311038 w 2020722"/>
                <a:gd name="connsiteY31" fmla="*/ 1214651 h 1269242"/>
                <a:gd name="connsiteX32" fmla="*/ 1365629 w 2020722"/>
                <a:gd name="connsiteY32" fmla="*/ 1255594 h 1269242"/>
                <a:gd name="connsiteX33" fmla="*/ 1420220 w 2020722"/>
                <a:gd name="connsiteY33" fmla="*/ 1269242 h 1269242"/>
                <a:gd name="connsiteX34" fmla="*/ 1515754 w 2020722"/>
                <a:gd name="connsiteY34" fmla="*/ 1255594 h 1269242"/>
                <a:gd name="connsiteX35" fmla="*/ 1556698 w 2020722"/>
                <a:gd name="connsiteY35" fmla="*/ 1201003 h 1269242"/>
                <a:gd name="connsiteX36" fmla="*/ 1652232 w 2020722"/>
                <a:gd name="connsiteY36" fmla="*/ 1119116 h 1269242"/>
                <a:gd name="connsiteX37" fmla="*/ 1679528 w 2020722"/>
                <a:gd name="connsiteY37" fmla="*/ 1078173 h 1269242"/>
                <a:gd name="connsiteX38" fmla="*/ 1693175 w 2020722"/>
                <a:gd name="connsiteY38" fmla="*/ 996287 h 1269242"/>
                <a:gd name="connsiteX39" fmla="*/ 1720471 w 2020722"/>
                <a:gd name="connsiteY39" fmla="*/ 955343 h 1269242"/>
                <a:gd name="connsiteX40" fmla="*/ 2007074 w 2020722"/>
                <a:gd name="connsiteY40" fmla="*/ 887105 h 1269242"/>
                <a:gd name="connsiteX41" fmla="*/ 2020722 w 2020722"/>
                <a:gd name="connsiteY41" fmla="*/ 832513 h 1269242"/>
                <a:gd name="connsiteX42" fmla="*/ 2007074 w 2020722"/>
                <a:gd name="connsiteY42" fmla="*/ 409433 h 126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020722" h="1269242">
                  <a:moveTo>
                    <a:pt x="2007074" y="327546"/>
                  </a:moveTo>
                  <a:cubicBezTo>
                    <a:pt x="1984328" y="313898"/>
                    <a:pt x="1962873" y="297821"/>
                    <a:pt x="1938835" y="286603"/>
                  </a:cubicBezTo>
                  <a:cubicBezTo>
                    <a:pt x="1785057" y="214841"/>
                    <a:pt x="1819008" y="281968"/>
                    <a:pt x="1788710" y="191069"/>
                  </a:cubicBezTo>
                  <a:cubicBezTo>
                    <a:pt x="1783792" y="151729"/>
                    <a:pt x="1785222" y="64752"/>
                    <a:pt x="1747766" y="27296"/>
                  </a:cubicBezTo>
                  <a:cubicBezTo>
                    <a:pt x="1733380" y="12910"/>
                    <a:pt x="1711372" y="9099"/>
                    <a:pt x="1693175" y="0"/>
                  </a:cubicBezTo>
                  <a:cubicBezTo>
                    <a:pt x="1556781" y="27279"/>
                    <a:pt x="1682299" y="-10947"/>
                    <a:pt x="1583993" y="54591"/>
                  </a:cubicBezTo>
                  <a:cubicBezTo>
                    <a:pt x="1572023" y="62571"/>
                    <a:pt x="1556929" y="64454"/>
                    <a:pt x="1543050" y="68239"/>
                  </a:cubicBezTo>
                  <a:cubicBezTo>
                    <a:pt x="1506858" y="78110"/>
                    <a:pt x="1469457" y="83671"/>
                    <a:pt x="1433868" y="95534"/>
                  </a:cubicBezTo>
                  <a:cubicBezTo>
                    <a:pt x="1330951" y="129841"/>
                    <a:pt x="1457815" y="83562"/>
                    <a:pt x="1351981" y="136478"/>
                  </a:cubicBezTo>
                  <a:cubicBezTo>
                    <a:pt x="1339114" y="142911"/>
                    <a:pt x="1324917" y="146340"/>
                    <a:pt x="1311038" y="150125"/>
                  </a:cubicBezTo>
                  <a:cubicBezTo>
                    <a:pt x="1274846" y="159996"/>
                    <a:pt x="1201856" y="177421"/>
                    <a:pt x="1201856" y="177421"/>
                  </a:cubicBezTo>
                  <a:cubicBezTo>
                    <a:pt x="1174560" y="213815"/>
                    <a:pt x="1134355" y="243445"/>
                    <a:pt x="1119969" y="286603"/>
                  </a:cubicBezTo>
                  <a:cubicBezTo>
                    <a:pt x="1066904" y="445801"/>
                    <a:pt x="1118186" y="288000"/>
                    <a:pt x="1065378" y="464024"/>
                  </a:cubicBezTo>
                  <a:cubicBezTo>
                    <a:pt x="1061244" y="477803"/>
                    <a:pt x="1060717" y="493733"/>
                    <a:pt x="1051730" y="504967"/>
                  </a:cubicBezTo>
                  <a:cubicBezTo>
                    <a:pt x="1025399" y="537881"/>
                    <a:pt x="978911" y="539299"/>
                    <a:pt x="942548" y="545910"/>
                  </a:cubicBezTo>
                  <a:cubicBezTo>
                    <a:pt x="915322" y="550860"/>
                    <a:pt x="887957" y="555009"/>
                    <a:pt x="860662" y="559558"/>
                  </a:cubicBezTo>
                  <a:cubicBezTo>
                    <a:pt x="811925" y="579053"/>
                    <a:pt x="782453" y="588651"/>
                    <a:pt x="737832" y="614149"/>
                  </a:cubicBezTo>
                  <a:cubicBezTo>
                    <a:pt x="723591" y="622287"/>
                    <a:pt x="710011" y="631603"/>
                    <a:pt x="696889" y="641445"/>
                  </a:cubicBezTo>
                  <a:cubicBezTo>
                    <a:pt x="673585" y="658923"/>
                    <a:pt x="654114" y="681889"/>
                    <a:pt x="628650" y="696036"/>
                  </a:cubicBezTo>
                  <a:cubicBezTo>
                    <a:pt x="612253" y="705145"/>
                    <a:pt x="592094" y="704531"/>
                    <a:pt x="574059" y="709684"/>
                  </a:cubicBezTo>
                  <a:cubicBezTo>
                    <a:pt x="519944" y="725145"/>
                    <a:pt x="532976" y="729412"/>
                    <a:pt x="464877" y="736979"/>
                  </a:cubicBezTo>
                  <a:cubicBezTo>
                    <a:pt x="405925" y="743529"/>
                    <a:pt x="346596" y="746078"/>
                    <a:pt x="287456" y="750627"/>
                  </a:cubicBezTo>
                  <a:cubicBezTo>
                    <a:pt x="260160" y="755176"/>
                    <a:pt x="232074" y="756324"/>
                    <a:pt x="205569" y="764275"/>
                  </a:cubicBezTo>
                  <a:cubicBezTo>
                    <a:pt x="186082" y="770121"/>
                    <a:pt x="170606" y="786217"/>
                    <a:pt x="150978" y="791570"/>
                  </a:cubicBezTo>
                  <a:cubicBezTo>
                    <a:pt x="119943" y="800034"/>
                    <a:pt x="87289" y="800669"/>
                    <a:pt x="55444" y="805218"/>
                  </a:cubicBezTo>
                  <a:cubicBezTo>
                    <a:pt x="52552" y="809074"/>
                    <a:pt x="-7830" y="877596"/>
                    <a:pt x="853" y="900752"/>
                  </a:cubicBezTo>
                  <a:cubicBezTo>
                    <a:pt x="11081" y="928027"/>
                    <a:pt x="30466" y="954004"/>
                    <a:pt x="55444" y="968991"/>
                  </a:cubicBezTo>
                  <a:cubicBezTo>
                    <a:pt x="79172" y="983228"/>
                    <a:pt x="110035" y="978090"/>
                    <a:pt x="137330" y="982639"/>
                  </a:cubicBezTo>
                  <a:cubicBezTo>
                    <a:pt x="527968" y="950085"/>
                    <a:pt x="708285" y="928084"/>
                    <a:pt x="1229151" y="1009934"/>
                  </a:cubicBezTo>
                  <a:cubicBezTo>
                    <a:pt x="1266210" y="1015758"/>
                    <a:pt x="1235638" y="1087902"/>
                    <a:pt x="1256447" y="1119116"/>
                  </a:cubicBezTo>
                  <a:cubicBezTo>
                    <a:pt x="1265545" y="1132764"/>
                    <a:pt x="1275604" y="1145818"/>
                    <a:pt x="1283742" y="1160060"/>
                  </a:cubicBezTo>
                  <a:cubicBezTo>
                    <a:pt x="1293836" y="1177724"/>
                    <a:pt x="1297798" y="1199204"/>
                    <a:pt x="1311038" y="1214651"/>
                  </a:cubicBezTo>
                  <a:cubicBezTo>
                    <a:pt x="1325841" y="1231921"/>
                    <a:pt x="1345284" y="1245422"/>
                    <a:pt x="1365629" y="1255594"/>
                  </a:cubicBezTo>
                  <a:cubicBezTo>
                    <a:pt x="1382406" y="1263982"/>
                    <a:pt x="1402023" y="1264693"/>
                    <a:pt x="1420220" y="1269242"/>
                  </a:cubicBezTo>
                  <a:cubicBezTo>
                    <a:pt x="1452065" y="1264693"/>
                    <a:pt x="1486982" y="1269980"/>
                    <a:pt x="1515754" y="1255594"/>
                  </a:cubicBezTo>
                  <a:cubicBezTo>
                    <a:pt x="1536099" y="1245422"/>
                    <a:pt x="1541895" y="1218273"/>
                    <a:pt x="1556698" y="1201003"/>
                  </a:cubicBezTo>
                  <a:cubicBezTo>
                    <a:pt x="1645833" y="1097013"/>
                    <a:pt x="1544361" y="1226987"/>
                    <a:pt x="1652232" y="1119116"/>
                  </a:cubicBezTo>
                  <a:cubicBezTo>
                    <a:pt x="1663830" y="1107518"/>
                    <a:pt x="1670429" y="1091821"/>
                    <a:pt x="1679528" y="1078173"/>
                  </a:cubicBezTo>
                  <a:cubicBezTo>
                    <a:pt x="1684077" y="1050878"/>
                    <a:pt x="1684424" y="1022539"/>
                    <a:pt x="1693175" y="996287"/>
                  </a:cubicBezTo>
                  <a:cubicBezTo>
                    <a:pt x="1698362" y="980726"/>
                    <a:pt x="1707870" y="965844"/>
                    <a:pt x="1720471" y="955343"/>
                  </a:cubicBezTo>
                  <a:cubicBezTo>
                    <a:pt x="1781954" y="904107"/>
                    <a:pt x="1999560" y="888431"/>
                    <a:pt x="2007074" y="887105"/>
                  </a:cubicBezTo>
                  <a:cubicBezTo>
                    <a:pt x="2011623" y="868908"/>
                    <a:pt x="2020722" y="851270"/>
                    <a:pt x="2020722" y="832513"/>
                  </a:cubicBezTo>
                  <a:cubicBezTo>
                    <a:pt x="2020722" y="691413"/>
                    <a:pt x="2007074" y="550533"/>
                    <a:pt x="2007074" y="409433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Forme libre : forme 4">
              <a:hlinkClick r:id="rId32" action="ppaction://hlinksldjump"/>
              <a:extLst>
                <a:ext uri="{FF2B5EF4-FFF2-40B4-BE49-F238E27FC236}">
                  <a16:creationId xmlns:a16="http://schemas.microsoft.com/office/drawing/2014/main" id="{E6D6B2F3-1CE5-E94C-7B3F-0632F4D42813}"/>
                </a:ext>
              </a:extLst>
            </p:cNvPr>
            <p:cNvSpPr/>
            <p:nvPr/>
          </p:nvSpPr>
          <p:spPr>
            <a:xfrm>
              <a:off x="7123178" y="3062583"/>
              <a:ext cx="1667260" cy="1601886"/>
            </a:xfrm>
            <a:custGeom>
              <a:avLst/>
              <a:gdLst>
                <a:gd name="connsiteX0" fmla="*/ 698428 w 1532351"/>
                <a:gd name="connsiteY0" fmla="*/ 5098 h 1601886"/>
                <a:gd name="connsiteX1" fmla="*/ 630189 w 1532351"/>
                <a:gd name="connsiteY1" fmla="*/ 32393 h 1601886"/>
                <a:gd name="connsiteX2" fmla="*/ 589246 w 1532351"/>
                <a:gd name="connsiteY2" fmla="*/ 46041 h 1601886"/>
                <a:gd name="connsiteX3" fmla="*/ 561951 w 1532351"/>
                <a:gd name="connsiteY3" fmla="*/ 86984 h 1601886"/>
                <a:gd name="connsiteX4" fmla="*/ 480064 w 1532351"/>
                <a:gd name="connsiteY4" fmla="*/ 182519 h 1601886"/>
                <a:gd name="connsiteX5" fmla="*/ 466416 w 1532351"/>
                <a:gd name="connsiteY5" fmla="*/ 223462 h 1601886"/>
                <a:gd name="connsiteX6" fmla="*/ 411825 w 1532351"/>
                <a:gd name="connsiteY6" fmla="*/ 305349 h 1601886"/>
                <a:gd name="connsiteX7" fmla="*/ 329939 w 1532351"/>
                <a:gd name="connsiteY7" fmla="*/ 414531 h 1601886"/>
                <a:gd name="connsiteX8" fmla="*/ 384530 w 1532351"/>
                <a:gd name="connsiteY8" fmla="*/ 701134 h 1601886"/>
                <a:gd name="connsiteX9" fmla="*/ 316291 w 1532351"/>
                <a:gd name="connsiteY9" fmla="*/ 837611 h 1601886"/>
                <a:gd name="connsiteX10" fmla="*/ 275348 w 1532351"/>
                <a:gd name="connsiteY10" fmla="*/ 878555 h 1601886"/>
                <a:gd name="connsiteX11" fmla="*/ 125222 w 1532351"/>
                <a:gd name="connsiteY11" fmla="*/ 987737 h 1601886"/>
                <a:gd name="connsiteX12" fmla="*/ 84279 w 1532351"/>
                <a:gd name="connsiteY12" fmla="*/ 1042328 h 1601886"/>
                <a:gd name="connsiteX13" fmla="*/ 56983 w 1532351"/>
                <a:gd name="connsiteY13" fmla="*/ 1096919 h 1601886"/>
                <a:gd name="connsiteX14" fmla="*/ 16040 w 1532351"/>
                <a:gd name="connsiteY14" fmla="*/ 1124214 h 1601886"/>
                <a:gd name="connsiteX15" fmla="*/ 16040 w 1532351"/>
                <a:gd name="connsiteY15" fmla="*/ 1247044 h 1601886"/>
                <a:gd name="connsiteX16" fmla="*/ 97927 w 1532351"/>
                <a:gd name="connsiteY16" fmla="*/ 1260692 h 1601886"/>
                <a:gd name="connsiteX17" fmla="*/ 152518 w 1532351"/>
                <a:gd name="connsiteY17" fmla="*/ 1342578 h 1601886"/>
                <a:gd name="connsiteX18" fmla="*/ 207109 w 1532351"/>
                <a:gd name="connsiteY18" fmla="*/ 1492704 h 1601886"/>
                <a:gd name="connsiteX19" fmla="*/ 288995 w 1532351"/>
                <a:gd name="connsiteY19" fmla="*/ 1519999 h 1601886"/>
                <a:gd name="connsiteX20" fmla="*/ 329939 w 1532351"/>
                <a:gd name="connsiteY20" fmla="*/ 1533647 h 1601886"/>
                <a:gd name="connsiteX21" fmla="*/ 452769 w 1532351"/>
                <a:gd name="connsiteY21" fmla="*/ 1574590 h 1601886"/>
                <a:gd name="connsiteX22" fmla="*/ 712076 w 1532351"/>
                <a:gd name="connsiteY22" fmla="*/ 1601886 h 1601886"/>
                <a:gd name="connsiteX23" fmla="*/ 1162452 w 1532351"/>
                <a:gd name="connsiteY23" fmla="*/ 1588238 h 1601886"/>
                <a:gd name="connsiteX24" fmla="*/ 1476351 w 1532351"/>
                <a:gd name="connsiteY24" fmla="*/ 1574590 h 1601886"/>
                <a:gd name="connsiteX25" fmla="*/ 1503646 w 1532351"/>
                <a:gd name="connsiteY25" fmla="*/ 1506352 h 1601886"/>
                <a:gd name="connsiteX26" fmla="*/ 1517294 w 1532351"/>
                <a:gd name="connsiteY26" fmla="*/ 1233396 h 1601886"/>
                <a:gd name="connsiteX27" fmla="*/ 1530942 w 1532351"/>
                <a:gd name="connsiteY27" fmla="*/ 1192453 h 1601886"/>
                <a:gd name="connsiteX28" fmla="*/ 1449055 w 1532351"/>
                <a:gd name="connsiteY28" fmla="*/ 1083271 h 1601886"/>
                <a:gd name="connsiteX29" fmla="*/ 1394464 w 1532351"/>
                <a:gd name="connsiteY29" fmla="*/ 1042328 h 1601886"/>
                <a:gd name="connsiteX30" fmla="*/ 1257986 w 1532351"/>
                <a:gd name="connsiteY30" fmla="*/ 1001384 h 1601886"/>
                <a:gd name="connsiteX31" fmla="*/ 1230691 w 1532351"/>
                <a:gd name="connsiteY31" fmla="*/ 919498 h 1601886"/>
                <a:gd name="connsiteX32" fmla="*/ 1244339 w 1532351"/>
                <a:gd name="connsiteY32" fmla="*/ 728429 h 1601886"/>
                <a:gd name="connsiteX33" fmla="*/ 1257986 w 1532351"/>
                <a:gd name="connsiteY33" fmla="*/ 687486 h 1601886"/>
                <a:gd name="connsiteX34" fmla="*/ 1298930 w 1532351"/>
                <a:gd name="connsiteY34" fmla="*/ 632895 h 1601886"/>
                <a:gd name="connsiteX35" fmla="*/ 1353521 w 1532351"/>
                <a:gd name="connsiteY35" fmla="*/ 578304 h 1601886"/>
                <a:gd name="connsiteX36" fmla="*/ 1408112 w 1532351"/>
                <a:gd name="connsiteY36" fmla="*/ 551008 h 1601886"/>
                <a:gd name="connsiteX37" fmla="*/ 1449055 w 1532351"/>
                <a:gd name="connsiteY37" fmla="*/ 414531 h 1601886"/>
                <a:gd name="connsiteX38" fmla="*/ 1476351 w 1532351"/>
                <a:gd name="connsiteY38" fmla="*/ 359940 h 1601886"/>
                <a:gd name="connsiteX39" fmla="*/ 1517294 w 1532351"/>
                <a:gd name="connsiteY39" fmla="*/ 264405 h 1601886"/>
                <a:gd name="connsiteX40" fmla="*/ 1489998 w 1532351"/>
                <a:gd name="connsiteY40" fmla="*/ 59689 h 1601886"/>
                <a:gd name="connsiteX41" fmla="*/ 1435407 w 1532351"/>
                <a:gd name="connsiteY41" fmla="*/ 18746 h 1601886"/>
                <a:gd name="connsiteX42" fmla="*/ 698428 w 1532351"/>
                <a:gd name="connsiteY42" fmla="*/ 5098 h 160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532351" h="1601886">
                  <a:moveTo>
                    <a:pt x="698428" y="5098"/>
                  </a:moveTo>
                  <a:cubicBezTo>
                    <a:pt x="564225" y="7372"/>
                    <a:pt x="653128" y="23791"/>
                    <a:pt x="630189" y="32393"/>
                  </a:cubicBezTo>
                  <a:cubicBezTo>
                    <a:pt x="616719" y="37444"/>
                    <a:pt x="600479" y="37054"/>
                    <a:pt x="589246" y="46041"/>
                  </a:cubicBezTo>
                  <a:cubicBezTo>
                    <a:pt x="576438" y="56288"/>
                    <a:pt x="571485" y="73637"/>
                    <a:pt x="561951" y="86984"/>
                  </a:cubicBezTo>
                  <a:cubicBezTo>
                    <a:pt x="518181" y="148262"/>
                    <a:pt x="529663" y="132920"/>
                    <a:pt x="480064" y="182519"/>
                  </a:cubicBezTo>
                  <a:cubicBezTo>
                    <a:pt x="475515" y="196167"/>
                    <a:pt x="473402" y="210886"/>
                    <a:pt x="466416" y="223462"/>
                  </a:cubicBezTo>
                  <a:cubicBezTo>
                    <a:pt x="450484" y="252139"/>
                    <a:pt x="430022" y="278053"/>
                    <a:pt x="411825" y="305349"/>
                  </a:cubicBezTo>
                  <a:cubicBezTo>
                    <a:pt x="368371" y="370531"/>
                    <a:pt x="394778" y="333482"/>
                    <a:pt x="329939" y="414531"/>
                  </a:cubicBezTo>
                  <a:cubicBezTo>
                    <a:pt x="348136" y="510065"/>
                    <a:pt x="422840" y="611746"/>
                    <a:pt x="384530" y="701134"/>
                  </a:cubicBezTo>
                  <a:cubicBezTo>
                    <a:pt x="363133" y="751060"/>
                    <a:pt x="350491" y="796570"/>
                    <a:pt x="316291" y="837611"/>
                  </a:cubicBezTo>
                  <a:cubicBezTo>
                    <a:pt x="303935" y="852439"/>
                    <a:pt x="290286" y="866333"/>
                    <a:pt x="275348" y="878555"/>
                  </a:cubicBezTo>
                  <a:cubicBezTo>
                    <a:pt x="208086" y="933588"/>
                    <a:pt x="184172" y="948437"/>
                    <a:pt x="125222" y="987737"/>
                  </a:cubicBezTo>
                  <a:cubicBezTo>
                    <a:pt x="111574" y="1005934"/>
                    <a:pt x="96334" y="1023039"/>
                    <a:pt x="84279" y="1042328"/>
                  </a:cubicBezTo>
                  <a:cubicBezTo>
                    <a:pt x="73496" y="1059580"/>
                    <a:pt x="70008" y="1081290"/>
                    <a:pt x="56983" y="1096919"/>
                  </a:cubicBezTo>
                  <a:cubicBezTo>
                    <a:pt x="46482" y="1109520"/>
                    <a:pt x="29688" y="1115116"/>
                    <a:pt x="16040" y="1124214"/>
                  </a:cubicBezTo>
                  <a:cubicBezTo>
                    <a:pt x="8716" y="1153510"/>
                    <a:pt x="-16065" y="1219525"/>
                    <a:pt x="16040" y="1247044"/>
                  </a:cubicBezTo>
                  <a:cubicBezTo>
                    <a:pt x="37050" y="1265053"/>
                    <a:pt x="70631" y="1256143"/>
                    <a:pt x="97927" y="1260692"/>
                  </a:cubicBezTo>
                  <a:cubicBezTo>
                    <a:pt x="116124" y="1287987"/>
                    <a:pt x="147879" y="1310103"/>
                    <a:pt x="152518" y="1342578"/>
                  </a:cubicBezTo>
                  <a:cubicBezTo>
                    <a:pt x="160414" y="1397852"/>
                    <a:pt x="153207" y="1456769"/>
                    <a:pt x="207109" y="1492704"/>
                  </a:cubicBezTo>
                  <a:cubicBezTo>
                    <a:pt x="231049" y="1508664"/>
                    <a:pt x="261700" y="1510901"/>
                    <a:pt x="288995" y="1519999"/>
                  </a:cubicBezTo>
                  <a:lnTo>
                    <a:pt x="329939" y="1533647"/>
                  </a:lnTo>
                  <a:cubicBezTo>
                    <a:pt x="398059" y="1579061"/>
                    <a:pt x="347697" y="1553576"/>
                    <a:pt x="452769" y="1574590"/>
                  </a:cubicBezTo>
                  <a:cubicBezTo>
                    <a:pt x="619070" y="1607850"/>
                    <a:pt x="323249" y="1575964"/>
                    <a:pt x="712076" y="1601886"/>
                  </a:cubicBezTo>
                  <a:lnTo>
                    <a:pt x="1162452" y="1588238"/>
                  </a:lnTo>
                  <a:lnTo>
                    <a:pt x="1476351" y="1574590"/>
                  </a:lnTo>
                  <a:cubicBezTo>
                    <a:pt x="1500173" y="1568873"/>
                    <a:pt x="1494548" y="1529098"/>
                    <a:pt x="1503646" y="1506352"/>
                  </a:cubicBezTo>
                  <a:cubicBezTo>
                    <a:pt x="1508195" y="1415367"/>
                    <a:pt x="1509402" y="1324153"/>
                    <a:pt x="1517294" y="1233396"/>
                  </a:cubicBezTo>
                  <a:cubicBezTo>
                    <a:pt x="1518540" y="1219064"/>
                    <a:pt x="1534063" y="1206496"/>
                    <a:pt x="1530942" y="1192453"/>
                  </a:cubicBezTo>
                  <a:cubicBezTo>
                    <a:pt x="1512993" y="1111686"/>
                    <a:pt x="1499087" y="1119009"/>
                    <a:pt x="1449055" y="1083271"/>
                  </a:cubicBezTo>
                  <a:cubicBezTo>
                    <a:pt x="1430546" y="1070050"/>
                    <a:pt x="1414809" y="1052500"/>
                    <a:pt x="1394464" y="1042328"/>
                  </a:cubicBezTo>
                  <a:cubicBezTo>
                    <a:pt x="1361236" y="1025714"/>
                    <a:pt x="1297168" y="1011180"/>
                    <a:pt x="1257986" y="1001384"/>
                  </a:cubicBezTo>
                  <a:cubicBezTo>
                    <a:pt x="1248888" y="974089"/>
                    <a:pt x="1232128" y="948234"/>
                    <a:pt x="1230691" y="919498"/>
                  </a:cubicBezTo>
                  <a:cubicBezTo>
                    <a:pt x="1227503" y="855726"/>
                    <a:pt x="1236879" y="791844"/>
                    <a:pt x="1244339" y="728429"/>
                  </a:cubicBezTo>
                  <a:cubicBezTo>
                    <a:pt x="1246020" y="714142"/>
                    <a:pt x="1250849" y="699976"/>
                    <a:pt x="1257986" y="687486"/>
                  </a:cubicBezTo>
                  <a:cubicBezTo>
                    <a:pt x="1269271" y="667737"/>
                    <a:pt x="1283951" y="650013"/>
                    <a:pt x="1298930" y="632895"/>
                  </a:cubicBezTo>
                  <a:cubicBezTo>
                    <a:pt x="1315876" y="613528"/>
                    <a:pt x="1332933" y="593745"/>
                    <a:pt x="1353521" y="578304"/>
                  </a:cubicBezTo>
                  <a:cubicBezTo>
                    <a:pt x="1369797" y="566097"/>
                    <a:pt x="1389915" y="560107"/>
                    <a:pt x="1408112" y="551008"/>
                  </a:cubicBezTo>
                  <a:cubicBezTo>
                    <a:pt x="1465777" y="464510"/>
                    <a:pt x="1408521" y="563152"/>
                    <a:pt x="1449055" y="414531"/>
                  </a:cubicBezTo>
                  <a:cubicBezTo>
                    <a:pt x="1454408" y="394903"/>
                    <a:pt x="1467932" y="378461"/>
                    <a:pt x="1476351" y="359940"/>
                  </a:cubicBezTo>
                  <a:cubicBezTo>
                    <a:pt x="1490688" y="328399"/>
                    <a:pt x="1503646" y="296250"/>
                    <a:pt x="1517294" y="264405"/>
                  </a:cubicBezTo>
                  <a:cubicBezTo>
                    <a:pt x="1535251" y="174621"/>
                    <a:pt x="1547857" y="167140"/>
                    <a:pt x="1489998" y="59689"/>
                  </a:cubicBezTo>
                  <a:cubicBezTo>
                    <a:pt x="1479214" y="39662"/>
                    <a:pt x="1458036" y="21055"/>
                    <a:pt x="1435407" y="18746"/>
                  </a:cubicBezTo>
                  <a:cubicBezTo>
                    <a:pt x="1146132" y="-10772"/>
                    <a:pt x="832631" y="2824"/>
                    <a:pt x="698428" y="5098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Forme libre : forme 6">
              <a:hlinkClick r:id="rId33" action="ppaction://hlinksldjump"/>
              <a:extLst>
                <a:ext uri="{FF2B5EF4-FFF2-40B4-BE49-F238E27FC236}">
                  <a16:creationId xmlns:a16="http://schemas.microsoft.com/office/drawing/2014/main" id="{04F451EE-07C7-F2F8-8DE9-6B3B48391E03}"/>
                </a:ext>
              </a:extLst>
            </p:cNvPr>
            <p:cNvSpPr/>
            <p:nvPr/>
          </p:nvSpPr>
          <p:spPr>
            <a:xfrm>
              <a:off x="8441723" y="2987521"/>
              <a:ext cx="1885242" cy="1752010"/>
            </a:xfrm>
            <a:custGeom>
              <a:avLst/>
              <a:gdLst>
                <a:gd name="connsiteX0" fmla="*/ 1583140 w 1828800"/>
                <a:gd name="connsiteY0" fmla="*/ 27295 h 1752010"/>
                <a:gd name="connsiteX1" fmla="*/ 1241946 w 1828800"/>
                <a:gd name="connsiteY1" fmla="*/ 68238 h 1752010"/>
                <a:gd name="connsiteX2" fmla="*/ 1255594 w 1828800"/>
                <a:gd name="connsiteY2" fmla="*/ 191068 h 1752010"/>
                <a:gd name="connsiteX3" fmla="*/ 1241946 w 1828800"/>
                <a:gd name="connsiteY3" fmla="*/ 232012 h 1752010"/>
                <a:gd name="connsiteX4" fmla="*/ 1105468 w 1828800"/>
                <a:gd name="connsiteY4" fmla="*/ 245659 h 1752010"/>
                <a:gd name="connsiteX5" fmla="*/ 1023582 w 1828800"/>
                <a:gd name="connsiteY5" fmla="*/ 259307 h 1752010"/>
                <a:gd name="connsiteX6" fmla="*/ 805218 w 1828800"/>
                <a:gd name="connsiteY6" fmla="*/ 232012 h 1752010"/>
                <a:gd name="connsiteX7" fmla="*/ 777922 w 1828800"/>
                <a:gd name="connsiteY7" fmla="*/ 191068 h 1752010"/>
                <a:gd name="connsiteX8" fmla="*/ 736979 w 1828800"/>
                <a:gd name="connsiteY8" fmla="*/ 150125 h 1752010"/>
                <a:gd name="connsiteX9" fmla="*/ 696036 w 1828800"/>
                <a:gd name="connsiteY9" fmla="*/ 68238 h 1752010"/>
                <a:gd name="connsiteX10" fmla="*/ 682388 w 1828800"/>
                <a:gd name="connsiteY10" fmla="*/ 27295 h 1752010"/>
                <a:gd name="connsiteX11" fmla="*/ 614149 w 1828800"/>
                <a:gd name="connsiteY11" fmla="*/ 0 h 1752010"/>
                <a:gd name="connsiteX12" fmla="*/ 491319 w 1828800"/>
                <a:gd name="connsiteY12" fmla="*/ 13647 h 1752010"/>
                <a:gd name="connsiteX13" fmla="*/ 272955 w 1828800"/>
                <a:gd name="connsiteY13" fmla="*/ 40943 h 1752010"/>
                <a:gd name="connsiteX14" fmla="*/ 286603 w 1828800"/>
                <a:gd name="connsiteY14" fmla="*/ 491319 h 1752010"/>
                <a:gd name="connsiteX15" fmla="*/ 272955 w 1828800"/>
                <a:gd name="connsiteY15" fmla="*/ 682388 h 1752010"/>
                <a:gd name="connsiteX16" fmla="*/ 109182 w 1828800"/>
                <a:gd name="connsiteY16" fmla="*/ 696035 h 1752010"/>
                <a:gd name="connsiteX17" fmla="*/ 54591 w 1828800"/>
                <a:gd name="connsiteY17" fmla="*/ 709683 h 1752010"/>
                <a:gd name="connsiteX18" fmla="*/ 13647 w 1828800"/>
                <a:gd name="connsiteY18" fmla="*/ 723331 h 1752010"/>
                <a:gd name="connsiteX19" fmla="*/ 0 w 1828800"/>
                <a:gd name="connsiteY19" fmla="*/ 818865 h 1752010"/>
                <a:gd name="connsiteX20" fmla="*/ 40943 w 1828800"/>
                <a:gd name="connsiteY20" fmla="*/ 1009934 h 1752010"/>
                <a:gd name="connsiteX21" fmla="*/ 81886 w 1828800"/>
                <a:gd name="connsiteY21" fmla="*/ 1037229 h 1752010"/>
                <a:gd name="connsiteX22" fmla="*/ 204716 w 1828800"/>
                <a:gd name="connsiteY22" fmla="*/ 1078173 h 1752010"/>
                <a:gd name="connsiteX23" fmla="*/ 286603 w 1828800"/>
                <a:gd name="connsiteY23" fmla="*/ 1132764 h 1752010"/>
                <a:gd name="connsiteX24" fmla="*/ 300250 w 1828800"/>
                <a:gd name="connsiteY24" fmla="*/ 1405719 h 1752010"/>
                <a:gd name="connsiteX25" fmla="*/ 313898 w 1828800"/>
                <a:gd name="connsiteY25" fmla="*/ 1651379 h 1752010"/>
                <a:gd name="connsiteX26" fmla="*/ 1583140 w 1828800"/>
                <a:gd name="connsiteY26" fmla="*/ 1392071 h 1752010"/>
                <a:gd name="connsiteX27" fmla="*/ 1569492 w 1828800"/>
                <a:gd name="connsiteY27" fmla="*/ 1241946 h 1752010"/>
                <a:gd name="connsiteX28" fmla="*/ 1624083 w 1828800"/>
                <a:gd name="connsiteY28" fmla="*/ 1050877 h 1752010"/>
                <a:gd name="connsiteX29" fmla="*/ 1719618 w 1828800"/>
                <a:gd name="connsiteY29" fmla="*/ 1009934 h 1752010"/>
                <a:gd name="connsiteX30" fmla="*/ 1760561 w 1828800"/>
                <a:gd name="connsiteY30" fmla="*/ 968991 h 1752010"/>
                <a:gd name="connsiteX31" fmla="*/ 1801504 w 1828800"/>
                <a:gd name="connsiteY31" fmla="*/ 887104 h 1752010"/>
                <a:gd name="connsiteX32" fmla="*/ 1828800 w 1828800"/>
                <a:gd name="connsiteY32" fmla="*/ 791570 h 1752010"/>
                <a:gd name="connsiteX33" fmla="*/ 1774209 w 1828800"/>
                <a:gd name="connsiteY33" fmla="*/ 709683 h 1752010"/>
                <a:gd name="connsiteX34" fmla="*/ 1637731 w 1828800"/>
                <a:gd name="connsiteY34" fmla="*/ 627797 h 1752010"/>
                <a:gd name="connsiteX35" fmla="*/ 1583140 w 1828800"/>
                <a:gd name="connsiteY35" fmla="*/ 423080 h 1752010"/>
                <a:gd name="connsiteX36" fmla="*/ 1610436 w 1828800"/>
                <a:gd name="connsiteY36" fmla="*/ 354841 h 1752010"/>
                <a:gd name="connsiteX37" fmla="*/ 1596788 w 1828800"/>
                <a:gd name="connsiteY37" fmla="*/ 81886 h 1752010"/>
                <a:gd name="connsiteX38" fmla="*/ 1555844 w 1828800"/>
                <a:gd name="connsiteY38" fmla="*/ 68238 h 1752010"/>
                <a:gd name="connsiteX39" fmla="*/ 1583140 w 1828800"/>
                <a:gd name="connsiteY39" fmla="*/ 27295 h 175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28800" h="1752010">
                  <a:moveTo>
                    <a:pt x="1583140" y="27295"/>
                  </a:moveTo>
                  <a:cubicBezTo>
                    <a:pt x="1530824" y="27295"/>
                    <a:pt x="1344400" y="17011"/>
                    <a:pt x="1241946" y="68238"/>
                  </a:cubicBezTo>
                  <a:cubicBezTo>
                    <a:pt x="1205100" y="86661"/>
                    <a:pt x="1255594" y="149873"/>
                    <a:pt x="1255594" y="191068"/>
                  </a:cubicBezTo>
                  <a:cubicBezTo>
                    <a:pt x="1255594" y="205454"/>
                    <a:pt x="1255466" y="227096"/>
                    <a:pt x="1241946" y="232012"/>
                  </a:cubicBezTo>
                  <a:cubicBezTo>
                    <a:pt x="1198979" y="247636"/>
                    <a:pt x="1150834" y="239988"/>
                    <a:pt x="1105468" y="245659"/>
                  </a:cubicBezTo>
                  <a:cubicBezTo>
                    <a:pt x="1078010" y="249091"/>
                    <a:pt x="1050877" y="254758"/>
                    <a:pt x="1023582" y="259307"/>
                  </a:cubicBezTo>
                  <a:cubicBezTo>
                    <a:pt x="950794" y="250209"/>
                    <a:pt x="875896" y="251645"/>
                    <a:pt x="805218" y="232012"/>
                  </a:cubicBezTo>
                  <a:cubicBezTo>
                    <a:pt x="789414" y="227622"/>
                    <a:pt x="788423" y="203669"/>
                    <a:pt x="777922" y="191068"/>
                  </a:cubicBezTo>
                  <a:cubicBezTo>
                    <a:pt x="765566" y="176241"/>
                    <a:pt x="750627" y="163773"/>
                    <a:pt x="736979" y="150125"/>
                  </a:cubicBezTo>
                  <a:cubicBezTo>
                    <a:pt x="702675" y="47214"/>
                    <a:pt x="748949" y="174065"/>
                    <a:pt x="696036" y="68238"/>
                  </a:cubicBezTo>
                  <a:cubicBezTo>
                    <a:pt x="689602" y="55371"/>
                    <a:pt x="693440" y="36505"/>
                    <a:pt x="682388" y="27295"/>
                  </a:cubicBezTo>
                  <a:cubicBezTo>
                    <a:pt x="663568" y="11612"/>
                    <a:pt x="636895" y="9098"/>
                    <a:pt x="614149" y="0"/>
                  </a:cubicBezTo>
                  <a:cubicBezTo>
                    <a:pt x="573206" y="4549"/>
                    <a:pt x="532345" y="9917"/>
                    <a:pt x="491319" y="13647"/>
                  </a:cubicBezTo>
                  <a:cubicBezTo>
                    <a:pt x="288494" y="32085"/>
                    <a:pt x="372852" y="7643"/>
                    <a:pt x="272955" y="40943"/>
                  </a:cubicBezTo>
                  <a:cubicBezTo>
                    <a:pt x="277504" y="191068"/>
                    <a:pt x="286603" y="341125"/>
                    <a:pt x="286603" y="491319"/>
                  </a:cubicBezTo>
                  <a:cubicBezTo>
                    <a:pt x="286603" y="555171"/>
                    <a:pt x="314774" y="634136"/>
                    <a:pt x="272955" y="682388"/>
                  </a:cubicBezTo>
                  <a:cubicBezTo>
                    <a:pt x="237078" y="723785"/>
                    <a:pt x="163773" y="691486"/>
                    <a:pt x="109182" y="696035"/>
                  </a:cubicBezTo>
                  <a:cubicBezTo>
                    <a:pt x="90985" y="700584"/>
                    <a:pt x="72626" y="704530"/>
                    <a:pt x="54591" y="709683"/>
                  </a:cubicBezTo>
                  <a:cubicBezTo>
                    <a:pt x="40758" y="713635"/>
                    <a:pt x="20081" y="710464"/>
                    <a:pt x="13647" y="723331"/>
                  </a:cubicBezTo>
                  <a:cubicBezTo>
                    <a:pt x="-739" y="752103"/>
                    <a:pt x="4549" y="787020"/>
                    <a:pt x="0" y="818865"/>
                  </a:cubicBezTo>
                  <a:cubicBezTo>
                    <a:pt x="6371" y="869834"/>
                    <a:pt x="10556" y="961315"/>
                    <a:pt x="40943" y="1009934"/>
                  </a:cubicBezTo>
                  <a:cubicBezTo>
                    <a:pt x="49636" y="1023843"/>
                    <a:pt x="66745" y="1030920"/>
                    <a:pt x="81886" y="1037229"/>
                  </a:cubicBezTo>
                  <a:cubicBezTo>
                    <a:pt x="121724" y="1053828"/>
                    <a:pt x="168806" y="1054233"/>
                    <a:pt x="204716" y="1078173"/>
                  </a:cubicBezTo>
                  <a:lnTo>
                    <a:pt x="286603" y="1132764"/>
                  </a:lnTo>
                  <a:cubicBezTo>
                    <a:pt x="341163" y="1296446"/>
                    <a:pt x="300250" y="1138857"/>
                    <a:pt x="300250" y="1405719"/>
                  </a:cubicBezTo>
                  <a:cubicBezTo>
                    <a:pt x="300250" y="1487732"/>
                    <a:pt x="309349" y="1569492"/>
                    <a:pt x="313898" y="1651379"/>
                  </a:cubicBezTo>
                  <a:cubicBezTo>
                    <a:pt x="1736573" y="1606452"/>
                    <a:pt x="1655108" y="2039774"/>
                    <a:pt x="1583140" y="1392071"/>
                  </a:cubicBezTo>
                  <a:cubicBezTo>
                    <a:pt x="1577591" y="1342130"/>
                    <a:pt x="1574041" y="1291988"/>
                    <a:pt x="1569492" y="1241946"/>
                  </a:cubicBezTo>
                  <a:cubicBezTo>
                    <a:pt x="1587689" y="1178256"/>
                    <a:pt x="1588099" y="1106489"/>
                    <a:pt x="1624083" y="1050877"/>
                  </a:cubicBezTo>
                  <a:cubicBezTo>
                    <a:pt x="1642905" y="1021789"/>
                    <a:pt x="1689909" y="1027759"/>
                    <a:pt x="1719618" y="1009934"/>
                  </a:cubicBezTo>
                  <a:cubicBezTo>
                    <a:pt x="1736168" y="1000004"/>
                    <a:pt x="1746913" y="982639"/>
                    <a:pt x="1760561" y="968991"/>
                  </a:cubicBezTo>
                  <a:cubicBezTo>
                    <a:pt x="1774209" y="941695"/>
                    <a:pt x="1789110" y="914991"/>
                    <a:pt x="1801504" y="887104"/>
                  </a:cubicBezTo>
                  <a:cubicBezTo>
                    <a:pt x="1812693" y="861929"/>
                    <a:pt x="1822603" y="816357"/>
                    <a:pt x="1828800" y="791570"/>
                  </a:cubicBezTo>
                  <a:cubicBezTo>
                    <a:pt x="1810603" y="764274"/>
                    <a:pt x="1797406" y="732880"/>
                    <a:pt x="1774209" y="709683"/>
                  </a:cubicBezTo>
                  <a:cubicBezTo>
                    <a:pt x="1741270" y="676744"/>
                    <a:pt x="1680810" y="649336"/>
                    <a:pt x="1637731" y="627797"/>
                  </a:cubicBezTo>
                  <a:cubicBezTo>
                    <a:pt x="1575305" y="502944"/>
                    <a:pt x="1552135" y="526429"/>
                    <a:pt x="1583140" y="423080"/>
                  </a:cubicBezTo>
                  <a:cubicBezTo>
                    <a:pt x="1590180" y="399615"/>
                    <a:pt x="1601337" y="377587"/>
                    <a:pt x="1610436" y="354841"/>
                  </a:cubicBezTo>
                  <a:cubicBezTo>
                    <a:pt x="1605887" y="263856"/>
                    <a:pt x="1613834" y="171376"/>
                    <a:pt x="1596788" y="81886"/>
                  </a:cubicBezTo>
                  <a:cubicBezTo>
                    <a:pt x="1594096" y="67754"/>
                    <a:pt x="1567814" y="76218"/>
                    <a:pt x="1555844" y="68238"/>
                  </a:cubicBezTo>
                  <a:cubicBezTo>
                    <a:pt x="1552059" y="65715"/>
                    <a:pt x="1635456" y="27295"/>
                    <a:pt x="1583140" y="27295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1" name="Forme libre : forme 14">
              <a:hlinkClick r:id="rId34" action="ppaction://hlinksldjump"/>
              <a:extLst>
                <a:ext uri="{FF2B5EF4-FFF2-40B4-BE49-F238E27FC236}">
                  <a16:creationId xmlns:a16="http://schemas.microsoft.com/office/drawing/2014/main" id="{EAC87E1C-4108-F2BF-715B-EBE97110471D}"/>
                </a:ext>
              </a:extLst>
            </p:cNvPr>
            <p:cNvSpPr/>
            <p:nvPr/>
          </p:nvSpPr>
          <p:spPr>
            <a:xfrm>
              <a:off x="9071879" y="6149431"/>
              <a:ext cx="1842447" cy="1202549"/>
            </a:xfrm>
            <a:custGeom>
              <a:avLst/>
              <a:gdLst>
                <a:gd name="connsiteX0" fmla="*/ 300250 w 1842447"/>
                <a:gd name="connsiteY0" fmla="*/ 27798 h 1202549"/>
                <a:gd name="connsiteX1" fmla="*/ 1746913 w 1842447"/>
                <a:gd name="connsiteY1" fmla="*/ 41445 h 1202549"/>
                <a:gd name="connsiteX2" fmla="*/ 1842447 w 1842447"/>
                <a:gd name="connsiteY2" fmla="*/ 96036 h 1202549"/>
                <a:gd name="connsiteX3" fmla="*/ 1760561 w 1842447"/>
                <a:gd name="connsiteY3" fmla="*/ 150628 h 1202549"/>
                <a:gd name="connsiteX4" fmla="*/ 1705970 w 1842447"/>
                <a:gd name="connsiteY4" fmla="*/ 191571 h 1202549"/>
                <a:gd name="connsiteX5" fmla="*/ 1624083 w 1842447"/>
                <a:gd name="connsiteY5" fmla="*/ 232514 h 1202549"/>
                <a:gd name="connsiteX6" fmla="*/ 1514901 w 1842447"/>
                <a:gd name="connsiteY6" fmla="*/ 355344 h 1202549"/>
                <a:gd name="connsiteX7" fmla="*/ 1487606 w 1842447"/>
                <a:gd name="connsiteY7" fmla="*/ 409935 h 1202549"/>
                <a:gd name="connsiteX8" fmla="*/ 1473958 w 1842447"/>
                <a:gd name="connsiteY8" fmla="*/ 478174 h 1202549"/>
                <a:gd name="connsiteX9" fmla="*/ 1433014 w 1842447"/>
                <a:gd name="connsiteY9" fmla="*/ 587356 h 1202549"/>
                <a:gd name="connsiteX10" fmla="*/ 1419367 w 1842447"/>
                <a:gd name="connsiteY10" fmla="*/ 669242 h 1202549"/>
                <a:gd name="connsiteX11" fmla="*/ 1405719 w 1842447"/>
                <a:gd name="connsiteY11" fmla="*/ 805720 h 1202549"/>
                <a:gd name="connsiteX12" fmla="*/ 1378423 w 1842447"/>
                <a:gd name="connsiteY12" fmla="*/ 873959 h 1202549"/>
                <a:gd name="connsiteX13" fmla="*/ 1364776 w 1842447"/>
                <a:gd name="connsiteY13" fmla="*/ 942198 h 1202549"/>
                <a:gd name="connsiteX14" fmla="*/ 1351128 w 1842447"/>
                <a:gd name="connsiteY14" fmla="*/ 1119619 h 1202549"/>
                <a:gd name="connsiteX15" fmla="*/ 1310185 w 1842447"/>
                <a:gd name="connsiteY15" fmla="*/ 1133266 h 1202549"/>
                <a:gd name="connsiteX16" fmla="*/ 1201003 w 1842447"/>
                <a:gd name="connsiteY16" fmla="*/ 1146914 h 1202549"/>
                <a:gd name="connsiteX17" fmla="*/ 1160059 w 1842447"/>
                <a:gd name="connsiteY17" fmla="*/ 1160562 h 1202549"/>
                <a:gd name="connsiteX18" fmla="*/ 1091820 w 1842447"/>
                <a:gd name="connsiteY18" fmla="*/ 1174210 h 1202549"/>
                <a:gd name="connsiteX19" fmla="*/ 1064525 w 1842447"/>
                <a:gd name="connsiteY19" fmla="*/ 1105971 h 1202549"/>
                <a:gd name="connsiteX20" fmla="*/ 1037229 w 1842447"/>
                <a:gd name="connsiteY20" fmla="*/ 1024084 h 1202549"/>
                <a:gd name="connsiteX21" fmla="*/ 955343 w 1842447"/>
                <a:gd name="connsiteY21" fmla="*/ 996789 h 1202549"/>
                <a:gd name="connsiteX22" fmla="*/ 600501 w 1842447"/>
                <a:gd name="connsiteY22" fmla="*/ 1024084 h 1202549"/>
                <a:gd name="connsiteX23" fmla="*/ 545910 w 1842447"/>
                <a:gd name="connsiteY23" fmla="*/ 1105971 h 1202549"/>
                <a:gd name="connsiteX24" fmla="*/ 450376 w 1842447"/>
                <a:gd name="connsiteY24" fmla="*/ 1174210 h 1202549"/>
                <a:gd name="connsiteX25" fmla="*/ 313898 w 1842447"/>
                <a:gd name="connsiteY25" fmla="*/ 1146914 h 1202549"/>
                <a:gd name="connsiteX26" fmla="*/ 300250 w 1842447"/>
                <a:gd name="connsiteY26" fmla="*/ 1092323 h 1202549"/>
                <a:gd name="connsiteX27" fmla="*/ 286603 w 1842447"/>
                <a:gd name="connsiteY27" fmla="*/ 901254 h 1202549"/>
                <a:gd name="connsiteX28" fmla="*/ 272955 w 1842447"/>
                <a:gd name="connsiteY28" fmla="*/ 846663 h 1202549"/>
                <a:gd name="connsiteX29" fmla="*/ 136477 w 1842447"/>
                <a:gd name="connsiteY29" fmla="*/ 819368 h 1202549"/>
                <a:gd name="connsiteX30" fmla="*/ 109182 w 1842447"/>
                <a:gd name="connsiteY30" fmla="*/ 764777 h 1202549"/>
                <a:gd name="connsiteX31" fmla="*/ 27295 w 1842447"/>
                <a:gd name="connsiteY31" fmla="*/ 682890 h 1202549"/>
                <a:gd name="connsiteX32" fmla="*/ 0 w 1842447"/>
                <a:gd name="connsiteY32" fmla="*/ 628299 h 1202549"/>
                <a:gd name="connsiteX33" fmla="*/ 13647 w 1842447"/>
                <a:gd name="connsiteY33" fmla="*/ 560060 h 1202549"/>
                <a:gd name="connsiteX34" fmla="*/ 68238 w 1842447"/>
                <a:gd name="connsiteY34" fmla="*/ 519117 h 1202549"/>
                <a:gd name="connsiteX35" fmla="*/ 191068 w 1842447"/>
                <a:gd name="connsiteY35" fmla="*/ 491822 h 1202549"/>
                <a:gd name="connsiteX36" fmla="*/ 232011 w 1842447"/>
                <a:gd name="connsiteY36" fmla="*/ 478174 h 1202549"/>
                <a:gd name="connsiteX37" fmla="*/ 272955 w 1842447"/>
                <a:gd name="connsiteY37" fmla="*/ 437231 h 1202549"/>
                <a:gd name="connsiteX38" fmla="*/ 300250 w 1842447"/>
                <a:gd name="connsiteY38" fmla="*/ 27798 h 120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842447" h="1202549">
                  <a:moveTo>
                    <a:pt x="300250" y="27798"/>
                  </a:moveTo>
                  <a:cubicBezTo>
                    <a:pt x="545910" y="-38166"/>
                    <a:pt x="1264747" y="32835"/>
                    <a:pt x="1746913" y="41445"/>
                  </a:cubicBezTo>
                  <a:cubicBezTo>
                    <a:pt x="1838196" y="43075"/>
                    <a:pt x="1822542" y="36318"/>
                    <a:pt x="1842447" y="96036"/>
                  </a:cubicBezTo>
                  <a:cubicBezTo>
                    <a:pt x="1815152" y="114233"/>
                    <a:pt x="1787436" y="131815"/>
                    <a:pt x="1760561" y="150628"/>
                  </a:cubicBezTo>
                  <a:cubicBezTo>
                    <a:pt x="1741927" y="163672"/>
                    <a:pt x="1725719" y="180286"/>
                    <a:pt x="1705970" y="191571"/>
                  </a:cubicBezTo>
                  <a:cubicBezTo>
                    <a:pt x="1627632" y="236335"/>
                    <a:pt x="1701889" y="167676"/>
                    <a:pt x="1624083" y="232514"/>
                  </a:cubicBezTo>
                  <a:cubicBezTo>
                    <a:pt x="1593326" y="258145"/>
                    <a:pt x="1530493" y="333070"/>
                    <a:pt x="1514901" y="355344"/>
                  </a:cubicBezTo>
                  <a:cubicBezTo>
                    <a:pt x="1503234" y="372011"/>
                    <a:pt x="1496704" y="391738"/>
                    <a:pt x="1487606" y="409935"/>
                  </a:cubicBezTo>
                  <a:cubicBezTo>
                    <a:pt x="1483057" y="432681"/>
                    <a:pt x="1482103" y="456454"/>
                    <a:pt x="1473958" y="478174"/>
                  </a:cubicBezTo>
                  <a:cubicBezTo>
                    <a:pt x="1419363" y="623759"/>
                    <a:pt x="1470289" y="382342"/>
                    <a:pt x="1433014" y="587356"/>
                  </a:cubicBezTo>
                  <a:cubicBezTo>
                    <a:pt x="1428064" y="614581"/>
                    <a:pt x="1422799" y="641784"/>
                    <a:pt x="1419367" y="669242"/>
                  </a:cubicBezTo>
                  <a:cubicBezTo>
                    <a:pt x="1413696" y="714609"/>
                    <a:pt x="1414685" y="760888"/>
                    <a:pt x="1405719" y="805720"/>
                  </a:cubicBezTo>
                  <a:cubicBezTo>
                    <a:pt x="1400914" y="829743"/>
                    <a:pt x="1387522" y="851213"/>
                    <a:pt x="1378423" y="873959"/>
                  </a:cubicBezTo>
                  <a:cubicBezTo>
                    <a:pt x="1373874" y="896705"/>
                    <a:pt x="1367338" y="919143"/>
                    <a:pt x="1364776" y="942198"/>
                  </a:cubicBezTo>
                  <a:cubicBezTo>
                    <a:pt x="1358226" y="1001150"/>
                    <a:pt x="1367423" y="1062586"/>
                    <a:pt x="1351128" y="1119619"/>
                  </a:cubicBezTo>
                  <a:cubicBezTo>
                    <a:pt x="1347176" y="1133451"/>
                    <a:pt x="1324339" y="1130693"/>
                    <a:pt x="1310185" y="1133266"/>
                  </a:cubicBezTo>
                  <a:cubicBezTo>
                    <a:pt x="1274099" y="1139827"/>
                    <a:pt x="1237397" y="1142365"/>
                    <a:pt x="1201003" y="1146914"/>
                  </a:cubicBezTo>
                  <a:cubicBezTo>
                    <a:pt x="1187355" y="1151463"/>
                    <a:pt x="1171293" y="1151575"/>
                    <a:pt x="1160059" y="1160562"/>
                  </a:cubicBezTo>
                  <a:cubicBezTo>
                    <a:pt x="1106295" y="1203573"/>
                    <a:pt x="1163783" y="1222183"/>
                    <a:pt x="1091820" y="1174210"/>
                  </a:cubicBezTo>
                  <a:cubicBezTo>
                    <a:pt x="1082722" y="1151464"/>
                    <a:pt x="1072897" y="1128995"/>
                    <a:pt x="1064525" y="1105971"/>
                  </a:cubicBezTo>
                  <a:cubicBezTo>
                    <a:pt x="1054692" y="1078931"/>
                    <a:pt x="1064525" y="1033182"/>
                    <a:pt x="1037229" y="1024084"/>
                  </a:cubicBezTo>
                  <a:lnTo>
                    <a:pt x="955343" y="996789"/>
                  </a:lnTo>
                  <a:cubicBezTo>
                    <a:pt x="837062" y="1005887"/>
                    <a:pt x="715126" y="993517"/>
                    <a:pt x="600501" y="1024084"/>
                  </a:cubicBezTo>
                  <a:cubicBezTo>
                    <a:pt x="568803" y="1032537"/>
                    <a:pt x="566403" y="1080354"/>
                    <a:pt x="545910" y="1105971"/>
                  </a:cubicBezTo>
                  <a:cubicBezTo>
                    <a:pt x="498810" y="1164847"/>
                    <a:pt x="505859" y="1155715"/>
                    <a:pt x="450376" y="1174210"/>
                  </a:cubicBezTo>
                  <a:cubicBezTo>
                    <a:pt x="404883" y="1165111"/>
                    <a:pt x="354627" y="1169130"/>
                    <a:pt x="313898" y="1146914"/>
                  </a:cubicBezTo>
                  <a:cubicBezTo>
                    <a:pt x="297431" y="1137932"/>
                    <a:pt x="302321" y="1110965"/>
                    <a:pt x="300250" y="1092323"/>
                  </a:cubicBezTo>
                  <a:cubicBezTo>
                    <a:pt x="293199" y="1028862"/>
                    <a:pt x="293654" y="964715"/>
                    <a:pt x="286603" y="901254"/>
                  </a:cubicBezTo>
                  <a:cubicBezTo>
                    <a:pt x="284532" y="882612"/>
                    <a:pt x="289422" y="855645"/>
                    <a:pt x="272955" y="846663"/>
                  </a:cubicBezTo>
                  <a:cubicBezTo>
                    <a:pt x="232226" y="824448"/>
                    <a:pt x="181970" y="828466"/>
                    <a:pt x="136477" y="819368"/>
                  </a:cubicBezTo>
                  <a:cubicBezTo>
                    <a:pt x="127379" y="801171"/>
                    <a:pt x="121891" y="780664"/>
                    <a:pt x="109182" y="764777"/>
                  </a:cubicBezTo>
                  <a:cubicBezTo>
                    <a:pt x="85068" y="734634"/>
                    <a:pt x="44558" y="717417"/>
                    <a:pt x="27295" y="682890"/>
                  </a:cubicBezTo>
                  <a:lnTo>
                    <a:pt x="0" y="628299"/>
                  </a:lnTo>
                  <a:cubicBezTo>
                    <a:pt x="4549" y="605553"/>
                    <a:pt x="1353" y="579731"/>
                    <a:pt x="13647" y="560060"/>
                  </a:cubicBezTo>
                  <a:cubicBezTo>
                    <a:pt x="25702" y="540771"/>
                    <a:pt x="48489" y="530402"/>
                    <a:pt x="68238" y="519117"/>
                  </a:cubicBezTo>
                  <a:cubicBezTo>
                    <a:pt x="95908" y="503306"/>
                    <a:pt x="171019" y="495163"/>
                    <a:pt x="191068" y="491822"/>
                  </a:cubicBezTo>
                  <a:cubicBezTo>
                    <a:pt x="204716" y="487273"/>
                    <a:pt x="220041" y="486154"/>
                    <a:pt x="232011" y="478174"/>
                  </a:cubicBezTo>
                  <a:cubicBezTo>
                    <a:pt x="248070" y="467468"/>
                    <a:pt x="260394" y="451885"/>
                    <a:pt x="272955" y="437231"/>
                  </a:cubicBezTo>
                  <a:cubicBezTo>
                    <a:pt x="376677" y="316222"/>
                    <a:pt x="54590" y="93762"/>
                    <a:pt x="300250" y="27798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Forme libre : forme 15">
              <a:hlinkClick r:id="rId35" action="ppaction://hlinksldjump"/>
              <a:extLst>
                <a:ext uri="{FF2B5EF4-FFF2-40B4-BE49-F238E27FC236}">
                  <a16:creationId xmlns:a16="http://schemas.microsoft.com/office/drawing/2014/main" id="{F0635296-9866-4BFE-5A91-81D34756D070}"/>
                </a:ext>
              </a:extLst>
            </p:cNvPr>
            <p:cNvSpPr/>
            <p:nvPr/>
          </p:nvSpPr>
          <p:spPr>
            <a:xfrm>
              <a:off x="10108983" y="2795846"/>
              <a:ext cx="926440" cy="2033516"/>
            </a:xfrm>
            <a:custGeom>
              <a:avLst/>
              <a:gdLst>
                <a:gd name="connsiteX0" fmla="*/ 0 w 996286"/>
                <a:gd name="connsiteY0" fmla="*/ 232012 h 2033516"/>
                <a:gd name="connsiteX1" fmla="*/ 163773 w 996286"/>
                <a:gd name="connsiteY1" fmla="*/ 245659 h 2033516"/>
                <a:gd name="connsiteX2" fmla="*/ 245659 w 996286"/>
                <a:gd name="connsiteY2" fmla="*/ 163773 h 2033516"/>
                <a:gd name="connsiteX3" fmla="*/ 272955 w 996286"/>
                <a:gd name="connsiteY3" fmla="*/ 0 h 2033516"/>
                <a:gd name="connsiteX4" fmla="*/ 518615 w 996286"/>
                <a:gd name="connsiteY4" fmla="*/ 13647 h 2033516"/>
                <a:gd name="connsiteX5" fmla="*/ 600501 w 996286"/>
                <a:gd name="connsiteY5" fmla="*/ 27295 h 2033516"/>
                <a:gd name="connsiteX6" fmla="*/ 641444 w 996286"/>
                <a:gd name="connsiteY6" fmla="*/ 95534 h 2033516"/>
                <a:gd name="connsiteX7" fmla="*/ 682388 w 996286"/>
                <a:gd name="connsiteY7" fmla="*/ 218364 h 2033516"/>
                <a:gd name="connsiteX8" fmla="*/ 859809 w 996286"/>
                <a:gd name="connsiteY8" fmla="*/ 286603 h 2033516"/>
                <a:gd name="connsiteX9" fmla="*/ 887104 w 996286"/>
                <a:gd name="connsiteY9" fmla="*/ 477671 h 2033516"/>
                <a:gd name="connsiteX10" fmla="*/ 900752 w 996286"/>
                <a:gd name="connsiteY10" fmla="*/ 900752 h 2033516"/>
                <a:gd name="connsiteX11" fmla="*/ 955343 w 996286"/>
                <a:gd name="connsiteY11" fmla="*/ 1037230 h 2033516"/>
                <a:gd name="connsiteX12" fmla="*/ 982638 w 996286"/>
                <a:gd name="connsiteY12" fmla="*/ 1228298 h 2033516"/>
                <a:gd name="connsiteX13" fmla="*/ 996286 w 996286"/>
                <a:gd name="connsiteY13" fmla="*/ 1310185 h 2033516"/>
                <a:gd name="connsiteX14" fmla="*/ 982638 w 996286"/>
                <a:gd name="connsiteY14" fmla="*/ 1514901 h 2033516"/>
                <a:gd name="connsiteX15" fmla="*/ 968991 w 996286"/>
                <a:gd name="connsiteY15" fmla="*/ 1569492 h 2033516"/>
                <a:gd name="connsiteX16" fmla="*/ 955343 w 996286"/>
                <a:gd name="connsiteY16" fmla="*/ 1637731 h 2033516"/>
                <a:gd name="connsiteX17" fmla="*/ 941695 w 996286"/>
                <a:gd name="connsiteY17" fmla="*/ 1842447 h 2033516"/>
                <a:gd name="connsiteX18" fmla="*/ 900752 w 996286"/>
                <a:gd name="connsiteY18" fmla="*/ 1828800 h 2033516"/>
                <a:gd name="connsiteX19" fmla="*/ 764274 w 996286"/>
                <a:gd name="connsiteY19" fmla="*/ 1801504 h 2033516"/>
                <a:gd name="connsiteX20" fmla="*/ 696035 w 996286"/>
                <a:gd name="connsiteY20" fmla="*/ 1910686 h 2033516"/>
                <a:gd name="connsiteX21" fmla="*/ 668740 w 996286"/>
                <a:gd name="connsiteY21" fmla="*/ 1992573 h 2033516"/>
                <a:gd name="connsiteX22" fmla="*/ 627797 w 996286"/>
                <a:gd name="connsiteY22" fmla="*/ 2006221 h 2033516"/>
                <a:gd name="connsiteX23" fmla="*/ 491319 w 996286"/>
                <a:gd name="connsiteY23" fmla="*/ 2033516 h 2033516"/>
                <a:gd name="connsiteX24" fmla="*/ 409432 w 996286"/>
                <a:gd name="connsiteY24" fmla="*/ 1992573 h 2033516"/>
                <a:gd name="connsiteX25" fmla="*/ 382137 w 996286"/>
                <a:gd name="connsiteY25" fmla="*/ 1937982 h 2033516"/>
                <a:gd name="connsiteX26" fmla="*/ 341194 w 996286"/>
                <a:gd name="connsiteY26" fmla="*/ 1842447 h 2033516"/>
                <a:gd name="connsiteX27" fmla="*/ 300250 w 996286"/>
                <a:gd name="connsiteY27" fmla="*/ 1828800 h 2033516"/>
                <a:gd name="connsiteX28" fmla="*/ 95534 w 996286"/>
                <a:gd name="connsiteY28" fmla="*/ 1801504 h 2033516"/>
                <a:gd name="connsiteX29" fmla="*/ 40943 w 996286"/>
                <a:gd name="connsiteY29" fmla="*/ 1719618 h 2033516"/>
                <a:gd name="connsiteX30" fmla="*/ 13647 w 996286"/>
                <a:gd name="connsiteY30" fmla="*/ 1610436 h 2033516"/>
                <a:gd name="connsiteX31" fmla="*/ 54591 w 996286"/>
                <a:gd name="connsiteY31" fmla="*/ 1337480 h 2033516"/>
                <a:gd name="connsiteX32" fmla="*/ 109182 w 996286"/>
                <a:gd name="connsiteY32" fmla="*/ 1310185 h 2033516"/>
                <a:gd name="connsiteX33" fmla="*/ 191068 w 996286"/>
                <a:gd name="connsiteY33" fmla="*/ 1255594 h 2033516"/>
                <a:gd name="connsiteX34" fmla="*/ 218364 w 996286"/>
                <a:gd name="connsiteY34" fmla="*/ 1214650 h 2033516"/>
                <a:gd name="connsiteX35" fmla="*/ 259307 w 996286"/>
                <a:gd name="connsiteY35" fmla="*/ 1173707 h 2033516"/>
                <a:gd name="connsiteX36" fmla="*/ 286603 w 996286"/>
                <a:gd name="connsiteY36" fmla="*/ 1078173 h 2033516"/>
                <a:gd name="connsiteX37" fmla="*/ 259307 w 996286"/>
                <a:gd name="connsiteY37" fmla="*/ 859809 h 2033516"/>
                <a:gd name="connsiteX38" fmla="*/ 218364 w 996286"/>
                <a:gd name="connsiteY38" fmla="*/ 818865 h 2033516"/>
                <a:gd name="connsiteX39" fmla="*/ 177420 w 996286"/>
                <a:gd name="connsiteY39" fmla="*/ 764274 h 2033516"/>
                <a:gd name="connsiteX40" fmla="*/ 150125 w 996286"/>
                <a:gd name="connsiteY40" fmla="*/ 723331 h 2033516"/>
                <a:gd name="connsiteX41" fmla="*/ 95534 w 996286"/>
                <a:gd name="connsiteY41" fmla="*/ 682388 h 2033516"/>
                <a:gd name="connsiteX42" fmla="*/ 40943 w 996286"/>
                <a:gd name="connsiteY42" fmla="*/ 477671 h 2033516"/>
                <a:gd name="connsiteX43" fmla="*/ 27295 w 996286"/>
                <a:gd name="connsiteY43" fmla="*/ 423080 h 2033516"/>
                <a:gd name="connsiteX44" fmla="*/ 13647 w 996286"/>
                <a:gd name="connsiteY44" fmla="*/ 382137 h 2033516"/>
                <a:gd name="connsiteX45" fmla="*/ 13647 w 996286"/>
                <a:gd name="connsiteY45" fmla="*/ 300250 h 203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996286" h="2033516">
                  <a:moveTo>
                    <a:pt x="0" y="232012"/>
                  </a:moveTo>
                  <a:cubicBezTo>
                    <a:pt x="54591" y="236561"/>
                    <a:pt x="109099" y="249076"/>
                    <a:pt x="163773" y="245659"/>
                  </a:cubicBezTo>
                  <a:cubicBezTo>
                    <a:pt x="215017" y="242456"/>
                    <a:pt x="230810" y="203370"/>
                    <a:pt x="245659" y="163773"/>
                  </a:cubicBezTo>
                  <a:cubicBezTo>
                    <a:pt x="262567" y="118685"/>
                    <a:pt x="268000" y="39636"/>
                    <a:pt x="272955" y="0"/>
                  </a:cubicBezTo>
                  <a:cubicBezTo>
                    <a:pt x="354842" y="4549"/>
                    <a:pt x="436885" y="6836"/>
                    <a:pt x="518615" y="13647"/>
                  </a:cubicBezTo>
                  <a:cubicBezTo>
                    <a:pt x="546191" y="15945"/>
                    <a:pt x="577477" y="11945"/>
                    <a:pt x="600501" y="27295"/>
                  </a:cubicBezTo>
                  <a:cubicBezTo>
                    <a:pt x="622572" y="42009"/>
                    <a:pt x="630995" y="71152"/>
                    <a:pt x="641444" y="95534"/>
                  </a:cubicBezTo>
                  <a:cubicBezTo>
                    <a:pt x="658445" y="135203"/>
                    <a:pt x="668740" y="177421"/>
                    <a:pt x="682388" y="218364"/>
                  </a:cubicBezTo>
                  <a:cubicBezTo>
                    <a:pt x="713537" y="311812"/>
                    <a:pt x="681839" y="256941"/>
                    <a:pt x="859809" y="286603"/>
                  </a:cubicBezTo>
                  <a:cubicBezTo>
                    <a:pt x="874841" y="361766"/>
                    <a:pt x="882782" y="391228"/>
                    <a:pt x="887104" y="477671"/>
                  </a:cubicBezTo>
                  <a:cubicBezTo>
                    <a:pt x="894150" y="618595"/>
                    <a:pt x="883671" y="760689"/>
                    <a:pt x="900752" y="900752"/>
                  </a:cubicBezTo>
                  <a:cubicBezTo>
                    <a:pt x="906683" y="949389"/>
                    <a:pt x="937146" y="991737"/>
                    <a:pt x="955343" y="1037230"/>
                  </a:cubicBezTo>
                  <a:cubicBezTo>
                    <a:pt x="964441" y="1100919"/>
                    <a:pt x="973094" y="1164674"/>
                    <a:pt x="982638" y="1228298"/>
                  </a:cubicBezTo>
                  <a:cubicBezTo>
                    <a:pt x="986743" y="1255664"/>
                    <a:pt x="996286" y="1282513"/>
                    <a:pt x="996286" y="1310185"/>
                  </a:cubicBezTo>
                  <a:cubicBezTo>
                    <a:pt x="996286" y="1378575"/>
                    <a:pt x="989797" y="1446887"/>
                    <a:pt x="982638" y="1514901"/>
                  </a:cubicBezTo>
                  <a:cubicBezTo>
                    <a:pt x="980674" y="1533555"/>
                    <a:pt x="973060" y="1551182"/>
                    <a:pt x="968991" y="1569492"/>
                  </a:cubicBezTo>
                  <a:cubicBezTo>
                    <a:pt x="963959" y="1592136"/>
                    <a:pt x="959892" y="1614985"/>
                    <a:pt x="955343" y="1637731"/>
                  </a:cubicBezTo>
                  <a:cubicBezTo>
                    <a:pt x="950794" y="1705970"/>
                    <a:pt x="960483" y="1776688"/>
                    <a:pt x="941695" y="1842447"/>
                  </a:cubicBezTo>
                  <a:cubicBezTo>
                    <a:pt x="937743" y="1856279"/>
                    <a:pt x="914584" y="1832752"/>
                    <a:pt x="900752" y="1828800"/>
                  </a:cubicBezTo>
                  <a:cubicBezTo>
                    <a:pt x="843741" y="1812511"/>
                    <a:pt x="828627" y="1812230"/>
                    <a:pt x="764274" y="1801504"/>
                  </a:cubicBezTo>
                  <a:cubicBezTo>
                    <a:pt x="699392" y="1844760"/>
                    <a:pt x="728517" y="1813240"/>
                    <a:pt x="696035" y="1910686"/>
                  </a:cubicBezTo>
                  <a:cubicBezTo>
                    <a:pt x="686936" y="1937982"/>
                    <a:pt x="696036" y="1983474"/>
                    <a:pt x="668740" y="1992573"/>
                  </a:cubicBezTo>
                  <a:cubicBezTo>
                    <a:pt x="655092" y="1997122"/>
                    <a:pt x="641815" y="2002986"/>
                    <a:pt x="627797" y="2006221"/>
                  </a:cubicBezTo>
                  <a:cubicBezTo>
                    <a:pt x="582592" y="2016653"/>
                    <a:pt x="491319" y="2033516"/>
                    <a:pt x="491319" y="2033516"/>
                  </a:cubicBezTo>
                  <a:cubicBezTo>
                    <a:pt x="463375" y="2024201"/>
                    <a:pt x="429782" y="2016993"/>
                    <a:pt x="409432" y="1992573"/>
                  </a:cubicBezTo>
                  <a:cubicBezTo>
                    <a:pt x="396408" y="1976944"/>
                    <a:pt x="389280" y="1957031"/>
                    <a:pt x="382137" y="1937982"/>
                  </a:cubicBezTo>
                  <a:cubicBezTo>
                    <a:pt x="368089" y="1900521"/>
                    <a:pt x="375764" y="1870103"/>
                    <a:pt x="341194" y="1842447"/>
                  </a:cubicBezTo>
                  <a:cubicBezTo>
                    <a:pt x="329960" y="1833460"/>
                    <a:pt x="314440" y="1831165"/>
                    <a:pt x="300250" y="1828800"/>
                  </a:cubicBezTo>
                  <a:cubicBezTo>
                    <a:pt x="232344" y="1817482"/>
                    <a:pt x="163773" y="1810603"/>
                    <a:pt x="95534" y="1801504"/>
                  </a:cubicBezTo>
                  <a:cubicBezTo>
                    <a:pt x="77337" y="1774209"/>
                    <a:pt x="53866" y="1749770"/>
                    <a:pt x="40943" y="1719618"/>
                  </a:cubicBezTo>
                  <a:cubicBezTo>
                    <a:pt x="26165" y="1685137"/>
                    <a:pt x="13647" y="1610436"/>
                    <a:pt x="13647" y="1610436"/>
                  </a:cubicBezTo>
                  <a:cubicBezTo>
                    <a:pt x="14572" y="1594710"/>
                    <a:pt x="-12780" y="1393623"/>
                    <a:pt x="54591" y="1337480"/>
                  </a:cubicBezTo>
                  <a:cubicBezTo>
                    <a:pt x="70220" y="1324456"/>
                    <a:pt x="91736" y="1320652"/>
                    <a:pt x="109182" y="1310185"/>
                  </a:cubicBezTo>
                  <a:cubicBezTo>
                    <a:pt x="137312" y="1293307"/>
                    <a:pt x="191068" y="1255594"/>
                    <a:pt x="191068" y="1255594"/>
                  </a:cubicBezTo>
                  <a:cubicBezTo>
                    <a:pt x="200167" y="1241946"/>
                    <a:pt x="207863" y="1227251"/>
                    <a:pt x="218364" y="1214650"/>
                  </a:cubicBezTo>
                  <a:cubicBezTo>
                    <a:pt x="230720" y="1199823"/>
                    <a:pt x="248601" y="1189766"/>
                    <a:pt x="259307" y="1173707"/>
                  </a:cubicBezTo>
                  <a:cubicBezTo>
                    <a:pt x="267139" y="1161959"/>
                    <a:pt x="284783" y="1085453"/>
                    <a:pt x="286603" y="1078173"/>
                  </a:cubicBezTo>
                  <a:cubicBezTo>
                    <a:pt x="277504" y="1005385"/>
                    <a:pt x="277975" y="930748"/>
                    <a:pt x="259307" y="859809"/>
                  </a:cubicBezTo>
                  <a:cubicBezTo>
                    <a:pt x="254395" y="841144"/>
                    <a:pt x="230925" y="833519"/>
                    <a:pt x="218364" y="818865"/>
                  </a:cubicBezTo>
                  <a:cubicBezTo>
                    <a:pt x="203561" y="801595"/>
                    <a:pt x="190641" y="782783"/>
                    <a:pt x="177420" y="764274"/>
                  </a:cubicBezTo>
                  <a:cubicBezTo>
                    <a:pt x="167886" y="750927"/>
                    <a:pt x="161723" y="734929"/>
                    <a:pt x="150125" y="723331"/>
                  </a:cubicBezTo>
                  <a:cubicBezTo>
                    <a:pt x="134041" y="707247"/>
                    <a:pt x="113731" y="696036"/>
                    <a:pt x="95534" y="682388"/>
                  </a:cubicBezTo>
                  <a:cubicBezTo>
                    <a:pt x="29664" y="484776"/>
                    <a:pt x="72058" y="633245"/>
                    <a:pt x="40943" y="477671"/>
                  </a:cubicBezTo>
                  <a:cubicBezTo>
                    <a:pt x="37264" y="459278"/>
                    <a:pt x="32448" y="441115"/>
                    <a:pt x="27295" y="423080"/>
                  </a:cubicBezTo>
                  <a:cubicBezTo>
                    <a:pt x="23343" y="409248"/>
                    <a:pt x="15236" y="396435"/>
                    <a:pt x="13647" y="382137"/>
                  </a:cubicBezTo>
                  <a:cubicBezTo>
                    <a:pt x="10633" y="355008"/>
                    <a:pt x="13647" y="327546"/>
                    <a:pt x="13647" y="300250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Forme libre : forme 16">
              <a:hlinkClick r:id="rId36" action="ppaction://hlinksldjump"/>
              <a:extLst>
                <a:ext uri="{FF2B5EF4-FFF2-40B4-BE49-F238E27FC236}">
                  <a16:creationId xmlns:a16="http://schemas.microsoft.com/office/drawing/2014/main" id="{8798162F-EF96-3E9D-7E49-7F98E7FDDC36}"/>
                </a:ext>
              </a:extLst>
            </p:cNvPr>
            <p:cNvSpPr/>
            <p:nvPr/>
          </p:nvSpPr>
          <p:spPr>
            <a:xfrm rot="253288">
              <a:off x="8659028" y="7128492"/>
              <a:ext cx="1815153" cy="1229392"/>
            </a:xfrm>
            <a:custGeom>
              <a:avLst/>
              <a:gdLst>
                <a:gd name="connsiteX0" fmla="*/ 354842 w 1815153"/>
                <a:gd name="connsiteY0" fmla="*/ 274429 h 1352603"/>
                <a:gd name="connsiteX1" fmla="*/ 1023583 w 1815153"/>
                <a:gd name="connsiteY1" fmla="*/ 260782 h 1352603"/>
                <a:gd name="connsiteX2" fmla="*/ 1037230 w 1815153"/>
                <a:gd name="connsiteY2" fmla="*/ 83361 h 1352603"/>
                <a:gd name="connsiteX3" fmla="*/ 1132765 w 1815153"/>
                <a:gd name="connsiteY3" fmla="*/ 1474 h 1352603"/>
                <a:gd name="connsiteX4" fmla="*/ 1310186 w 1815153"/>
                <a:gd name="connsiteY4" fmla="*/ 15122 h 1352603"/>
                <a:gd name="connsiteX5" fmla="*/ 1323833 w 1815153"/>
                <a:gd name="connsiteY5" fmla="*/ 97009 h 1352603"/>
                <a:gd name="connsiteX6" fmla="*/ 1351129 w 1815153"/>
                <a:gd name="connsiteY6" fmla="*/ 165247 h 1352603"/>
                <a:gd name="connsiteX7" fmla="*/ 1378424 w 1815153"/>
                <a:gd name="connsiteY7" fmla="*/ 288077 h 1352603"/>
                <a:gd name="connsiteX8" fmla="*/ 1746914 w 1815153"/>
                <a:gd name="connsiteY8" fmla="*/ 329021 h 1352603"/>
                <a:gd name="connsiteX9" fmla="*/ 1774209 w 1815153"/>
                <a:gd name="connsiteY9" fmla="*/ 479146 h 1352603"/>
                <a:gd name="connsiteX10" fmla="*/ 1787857 w 1815153"/>
                <a:gd name="connsiteY10" fmla="*/ 574680 h 1352603"/>
                <a:gd name="connsiteX11" fmla="*/ 1801505 w 1815153"/>
                <a:gd name="connsiteY11" fmla="*/ 642919 h 1352603"/>
                <a:gd name="connsiteX12" fmla="*/ 1815153 w 1815153"/>
                <a:gd name="connsiteY12" fmla="*/ 738453 h 1352603"/>
                <a:gd name="connsiteX13" fmla="*/ 1760562 w 1815153"/>
                <a:gd name="connsiteY13" fmla="*/ 956818 h 1352603"/>
                <a:gd name="connsiteX14" fmla="*/ 1733266 w 1815153"/>
                <a:gd name="connsiteY14" fmla="*/ 997761 h 1352603"/>
                <a:gd name="connsiteX15" fmla="*/ 1719618 w 1815153"/>
                <a:gd name="connsiteY15" fmla="*/ 1052352 h 1352603"/>
                <a:gd name="connsiteX16" fmla="*/ 1678675 w 1815153"/>
                <a:gd name="connsiteY16" fmla="*/ 1093295 h 1352603"/>
                <a:gd name="connsiteX17" fmla="*/ 1665027 w 1815153"/>
                <a:gd name="connsiteY17" fmla="*/ 1243421 h 1352603"/>
                <a:gd name="connsiteX18" fmla="*/ 1610436 w 1815153"/>
                <a:gd name="connsiteY18" fmla="*/ 1270716 h 1352603"/>
                <a:gd name="connsiteX19" fmla="*/ 1501254 w 1815153"/>
                <a:gd name="connsiteY19" fmla="*/ 1284364 h 1352603"/>
                <a:gd name="connsiteX20" fmla="*/ 1228299 w 1815153"/>
                <a:gd name="connsiteY20" fmla="*/ 1243421 h 1352603"/>
                <a:gd name="connsiteX21" fmla="*/ 1160060 w 1815153"/>
                <a:gd name="connsiteY21" fmla="*/ 1093295 h 1352603"/>
                <a:gd name="connsiteX22" fmla="*/ 1119117 w 1815153"/>
                <a:gd name="connsiteY22" fmla="*/ 1066000 h 1352603"/>
                <a:gd name="connsiteX23" fmla="*/ 1009935 w 1815153"/>
                <a:gd name="connsiteY23" fmla="*/ 1025056 h 1352603"/>
                <a:gd name="connsiteX24" fmla="*/ 818866 w 1815153"/>
                <a:gd name="connsiteY24" fmla="*/ 1052352 h 1352603"/>
                <a:gd name="connsiteX25" fmla="*/ 750627 w 1815153"/>
                <a:gd name="connsiteY25" fmla="*/ 1093295 h 1352603"/>
                <a:gd name="connsiteX26" fmla="*/ 641445 w 1815153"/>
                <a:gd name="connsiteY26" fmla="*/ 1161534 h 1352603"/>
                <a:gd name="connsiteX27" fmla="*/ 600502 w 1815153"/>
                <a:gd name="connsiteY27" fmla="*/ 1216125 h 1352603"/>
                <a:gd name="connsiteX28" fmla="*/ 586854 w 1815153"/>
                <a:gd name="connsiteY28" fmla="*/ 1257068 h 1352603"/>
                <a:gd name="connsiteX29" fmla="*/ 559559 w 1815153"/>
                <a:gd name="connsiteY29" fmla="*/ 1352603 h 1352603"/>
                <a:gd name="connsiteX30" fmla="*/ 409433 w 1815153"/>
                <a:gd name="connsiteY30" fmla="*/ 1338955 h 1352603"/>
                <a:gd name="connsiteX31" fmla="*/ 354842 w 1815153"/>
                <a:gd name="connsiteY31" fmla="*/ 1311659 h 1352603"/>
                <a:gd name="connsiteX32" fmla="*/ 272956 w 1815153"/>
                <a:gd name="connsiteY32" fmla="*/ 970465 h 1352603"/>
                <a:gd name="connsiteX33" fmla="*/ 177421 w 1815153"/>
                <a:gd name="connsiteY33" fmla="*/ 997761 h 1352603"/>
                <a:gd name="connsiteX34" fmla="*/ 136478 w 1815153"/>
                <a:gd name="connsiteY34" fmla="*/ 1011409 h 1352603"/>
                <a:gd name="connsiteX35" fmla="*/ 81887 w 1815153"/>
                <a:gd name="connsiteY35" fmla="*/ 997761 h 1352603"/>
                <a:gd name="connsiteX36" fmla="*/ 27296 w 1815153"/>
                <a:gd name="connsiteY36" fmla="*/ 943170 h 1352603"/>
                <a:gd name="connsiteX37" fmla="*/ 13648 w 1815153"/>
                <a:gd name="connsiteY37" fmla="*/ 888579 h 1352603"/>
                <a:gd name="connsiteX38" fmla="*/ 0 w 1815153"/>
                <a:gd name="connsiteY38" fmla="*/ 847635 h 1352603"/>
                <a:gd name="connsiteX39" fmla="*/ 232012 w 1815153"/>
                <a:gd name="connsiteY39" fmla="*/ 833988 h 1352603"/>
                <a:gd name="connsiteX40" fmla="*/ 327547 w 1815153"/>
                <a:gd name="connsiteY40" fmla="*/ 820340 h 1352603"/>
                <a:gd name="connsiteX41" fmla="*/ 368490 w 1815153"/>
                <a:gd name="connsiteY41" fmla="*/ 752101 h 1352603"/>
                <a:gd name="connsiteX42" fmla="*/ 354842 w 1815153"/>
                <a:gd name="connsiteY42" fmla="*/ 274429 h 1352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815153" h="1352603">
                  <a:moveTo>
                    <a:pt x="354842" y="274429"/>
                  </a:moveTo>
                  <a:cubicBezTo>
                    <a:pt x="464024" y="192542"/>
                    <a:pt x="938604" y="311769"/>
                    <a:pt x="1023583" y="260782"/>
                  </a:cubicBezTo>
                  <a:cubicBezTo>
                    <a:pt x="1074445" y="230265"/>
                    <a:pt x="1026299" y="141660"/>
                    <a:pt x="1037230" y="83361"/>
                  </a:cubicBezTo>
                  <a:cubicBezTo>
                    <a:pt x="1045217" y="40761"/>
                    <a:pt x="1105484" y="17843"/>
                    <a:pt x="1132765" y="1474"/>
                  </a:cubicBezTo>
                  <a:cubicBezTo>
                    <a:pt x="1191905" y="6023"/>
                    <a:pt x="1257133" y="-11405"/>
                    <a:pt x="1310186" y="15122"/>
                  </a:cubicBezTo>
                  <a:cubicBezTo>
                    <a:pt x="1334937" y="27497"/>
                    <a:pt x="1316552" y="70312"/>
                    <a:pt x="1323833" y="97009"/>
                  </a:cubicBezTo>
                  <a:cubicBezTo>
                    <a:pt x="1330279" y="120644"/>
                    <a:pt x="1344399" y="141691"/>
                    <a:pt x="1351129" y="165247"/>
                  </a:cubicBezTo>
                  <a:cubicBezTo>
                    <a:pt x="1362651" y="205575"/>
                    <a:pt x="1339669" y="272040"/>
                    <a:pt x="1378424" y="288077"/>
                  </a:cubicBezTo>
                  <a:cubicBezTo>
                    <a:pt x="1492619" y="335331"/>
                    <a:pt x="1624084" y="315373"/>
                    <a:pt x="1746914" y="329021"/>
                  </a:cubicBezTo>
                  <a:cubicBezTo>
                    <a:pt x="1761114" y="400017"/>
                    <a:pt x="1762565" y="403458"/>
                    <a:pt x="1774209" y="479146"/>
                  </a:cubicBezTo>
                  <a:cubicBezTo>
                    <a:pt x="1779100" y="510940"/>
                    <a:pt x="1782569" y="542950"/>
                    <a:pt x="1787857" y="574680"/>
                  </a:cubicBezTo>
                  <a:cubicBezTo>
                    <a:pt x="1791671" y="597561"/>
                    <a:pt x="1797691" y="620038"/>
                    <a:pt x="1801505" y="642919"/>
                  </a:cubicBezTo>
                  <a:cubicBezTo>
                    <a:pt x="1806793" y="674649"/>
                    <a:pt x="1810604" y="706608"/>
                    <a:pt x="1815153" y="738453"/>
                  </a:cubicBezTo>
                  <a:cubicBezTo>
                    <a:pt x="1811217" y="758132"/>
                    <a:pt x="1784541" y="920851"/>
                    <a:pt x="1760562" y="956818"/>
                  </a:cubicBezTo>
                  <a:lnTo>
                    <a:pt x="1733266" y="997761"/>
                  </a:lnTo>
                  <a:cubicBezTo>
                    <a:pt x="1728717" y="1015958"/>
                    <a:pt x="1728924" y="1036066"/>
                    <a:pt x="1719618" y="1052352"/>
                  </a:cubicBezTo>
                  <a:cubicBezTo>
                    <a:pt x="1710042" y="1069110"/>
                    <a:pt x="1683977" y="1074737"/>
                    <a:pt x="1678675" y="1093295"/>
                  </a:cubicBezTo>
                  <a:cubicBezTo>
                    <a:pt x="1664871" y="1141610"/>
                    <a:pt x="1683065" y="1196522"/>
                    <a:pt x="1665027" y="1243421"/>
                  </a:cubicBezTo>
                  <a:cubicBezTo>
                    <a:pt x="1657724" y="1262410"/>
                    <a:pt x="1630173" y="1265782"/>
                    <a:pt x="1610436" y="1270716"/>
                  </a:cubicBezTo>
                  <a:cubicBezTo>
                    <a:pt x="1574854" y="1279611"/>
                    <a:pt x="1537648" y="1279815"/>
                    <a:pt x="1501254" y="1284364"/>
                  </a:cubicBezTo>
                  <a:cubicBezTo>
                    <a:pt x="1410269" y="1270716"/>
                    <a:pt x="1262468" y="1328843"/>
                    <a:pt x="1228299" y="1243421"/>
                  </a:cubicBezTo>
                  <a:cubicBezTo>
                    <a:pt x="1213478" y="1206369"/>
                    <a:pt x="1182301" y="1122949"/>
                    <a:pt x="1160060" y="1093295"/>
                  </a:cubicBezTo>
                  <a:cubicBezTo>
                    <a:pt x="1150219" y="1080173"/>
                    <a:pt x="1133358" y="1074138"/>
                    <a:pt x="1119117" y="1066000"/>
                  </a:cubicBezTo>
                  <a:cubicBezTo>
                    <a:pt x="1063607" y="1034280"/>
                    <a:pt x="1069643" y="1039983"/>
                    <a:pt x="1009935" y="1025056"/>
                  </a:cubicBezTo>
                  <a:cubicBezTo>
                    <a:pt x="946245" y="1034155"/>
                    <a:pt x="881084" y="1035979"/>
                    <a:pt x="818866" y="1052352"/>
                  </a:cubicBezTo>
                  <a:cubicBezTo>
                    <a:pt x="793213" y="1059103"/>
                    <a:pt x="773121" y="1079236"/>
                    <a:pt x="750627" y="1093295"/>
                  </a:cubicBezTo>
                  <a:cubicBezTo>
                    <a:pt x="582588" y="1198320"/>
                    <a:pt x="893597" y="1010245"/>
                    <a:pt x="641445" y="1161534"/>
                  </a:cubicBezTo>
                  <a:cubicBezTo>
                    <a:pt x="627797" y="1179731"/>
                    <a:pt x="611787" y="1196376"/>
                    <a:pt x="600502" y="1216125"/>
                  </a:cubicBezTo>
                  <a:cubicBezTo>
                    <a:pt x="593365" y="1228615"/>
                    <a:pt x="590806" y="1243236"/>
                    <a:pt x="586854" y="1257068"/>
                  </a:cubicBezTo>
                  <a:cubicBezTo>
                    <a:pt x="552570" y="1377061"/>
                    <a:pt x="592289" y="1254407"/>
                    <a:pt x="559559" y="1352603"/>
                  </a:cubicBezTo>
                  <a:cubicBezTo>
                    <a:pt x="509517" y="1348054"/>
                    <a:pt x="458706" y="1348810"/>
                    <a:pt x="409433" y="1338955"/>
                  </a:cubicBezTo>
                  <a:cubicBezTo>
                    <a:pt x="389483" y="1334965"/>
                    <a:pt x="358684" y="1331638"/>
                    <a:pt x="354842" y="1311659"/>
                  </a:cubicBezTo>
                  <a:cubicBezTo>
                    <a:pt x="285282" y="949947"/>
                    <a:pt x="460012" y="1007877"/>
                    <a:pt x="272956" y="970465"/>
                  </a:cubicBezTo>
                  <a:lnTo>
                    <a:pt x="177421" y="997761"/>
                  </a:lnTo>
                  <a:cubicBezTo>
                    <a:pt x="163642" y="1001895"/>
                    <a:pt x="150864" y="1011409"/>
                    <a:pt x="136478" y="1011409"/>
                  </a:cubicBezTo>
                  <a:cubicBezTo>
                    <a:pt x="117721" y="1011409"/>
                    <a:pt x="100084" y="1002310"/>
                    <a:pt x="81887" y="997761"/>
                  </a:cubicBezTo>
                  <a:cubicBezTo>
                    <a:pt x="63690" y="979564"/>
                    <a:pt x="40935" y="964993"/>
                    <a:pt x="27296" y="943170"/>
                  </a:cubicBezTo>
                  <a:cubicBezTo>
                    <a:pt x="17355" y="927264"/>
                    <a:pt x="18801" y="906614"/>
                    <a:pt x="13648" y="888579"/>
                  </a:cubicBezTo>
                  <a:cubicBezTo>
                    <a:pt x="9696" y="874746"/>
                    <a:pt x="4549" y="861283"/>
                    <a:pt x="0" y="847635"/>
                  </a:cubicBezTo>
                  <a:cubicBezTo>
                    <a:pt x="99782" y="781116"/>
                    <a:pt x="2357" y="833988"/>
                    <a:pt x="232012" y="833988"/>
                  </a:cubicBezTo>
                  <a:cubicBezTo>
                    <a:pt x="264180" y="833988"/>
                    <a:pt x="295702" y="824889"/>
                    <a:pt x="327547" y="820340"/>
                  </a:cubicBezTo>
                  <a:cubicBezTo>
                    <a:pt x="341195" y="797594"/>
                    <a:pt x="364739" y="778361"/>
                    <a:pt x="368490" y="752101"/>
                  </a:cubicBezTo>
                  <a:cubicBezTo>
                    <a:pt x="384114" y="642732"/>
                    <a:pt x="245660" y="356316"/>
                    <a:pt x="354842" y="274429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Forme libre : forme 17">
              <a:hlinkClick r:id="rId37" action="ppaction://hlinksldjump"/>
              <a:extLst>
                <a:ext uri="{FF2B5EF4-FFF2-40B4-BE49-F238E27FC236}">
                  <a16:creationId xmlns:a16="http://schemas.microsoft.com/office/drawing/2014/main" id="{61EF6BE7-C1C3-191F-6308-E3E2B11E281D}"/>
                </a:ext>
              </a:extLst>
            </p:cNvPr>
            <p:cNvSpPr/>
            <p:nvPr/>
          </p:nvSpPr>
          <p:spPr>
            <a:xfrm>
              <a:off x="8700430" y="8133479"/>
              <a:ext cx="1625195" cy="1132764"/>
            </a:xfrm>
            <a:custGeom>
              <a:avLst/>
              <a:gdLst>
                <a:gd name="connsiteX0" fmla="*/ 1379535 w 1625195"/>
                <a:gd name="connsiteY0" fmla="*/ 887105 h 1132764"/>
                <a:gd name="connsiteX1" fmla="*/ 1147523 w 1625195"/>
                <a:gd name="connsiteY1" fmla="*/ 873457 h 1132764"/>
                <a:gd name="connsiteX2" fmla="*/ 1051989 w 1625195"/>
                <a:gd name="connsiteY2" fmla="*/ 887105 h 1132764"/>
                <a:gd name="connsiteX3" fmla="*/ 1024693 w 1625195"/>
                <a:gd name="connsiteY3" fmla="*/ 941696 h 1132764"/>
                <a:gd name="connsiteX4" fmla="*/ 1011045 w 1625195"/>
                <a:gd name="connsiteY4" fmla="*/ 1037230 h 1132764"/>
                <a:gd name="connsiteX5" fmla="*/ 929159 w 1625195"/>
                <a:gd name="connsiteY5" fmla="*/ 1119117 h 1132764"/>
                <a:gd name="connsiteX6" fmla="*/ 847272 w 1625195"/>
                <a:gd name="connsiteY6" fmla="*/ 1132764 h 1132764"/>
                <a:gd name="connsiteX7" fmla="*/ 779033 w 1625195"/>
                <a:gd name="connsiteY7" fmla="*/ 1105469 h 1132764"/>
                <a:gd name="connsiteX8" fmla="*/ 765386 w 1625195"/>
                <a:gd name="connsiteY8" fmla="*/ 1064526 h 1132764"/>
                <a:gd name="connsiteX9" fmla="*/ 738090 w 1625195"/>
                <a:gd name="connsiteY9" fmla="*/ 887105 h 1132764"/>
                <a:gd name="connsiteX10" fmla="*/ 669851 w 1625195"/>
                <a:gd name="connsiteY10" fmla="*/ 900752 h 1132764"/>
                <a:gd name="connsiteX11" fmla="*/ 615260 w 1625195"/>
                <a:gd name="connsiteY11" fmla="*/ 941696 h 1132764"/>
                <a:gd name="connsiteX12" fmla="*/ 574317 w 1625195"/>
                <a:gd name="connsiteY12" fmla="*/ 955343 h 1132764"/>
                <a:gd name="connsiteX13" fmla="*/ 437839 w 1625195"/>
                <a:gd name="connsiteY13" fmla="*/ 941696 h 1132764"/>
                <a:gd name="connsiteX14" fmla="*/ 424192 w 1625195"/>
                <a:gd name="connsiteY14" fmla="*/ 900752 h 1132764"/>
                <a:gd name="connsiteX15" fmla="*/ 396896 w 1625195"/>
                <a:gd name="connsiteY15" fmla="*/ 764275 h 1132764"/>
                <a:gd name="connsiteX16" fmla="*/ 383248 w 1625195"/>
                <a:gd name="connsiteY16" fmla="*/ 709684 h 1132764"/>
                <a:gd name="connsiteX17" fmla="*/ 274066 w 1625195"/>
                <a:gd name="connsiteY17" fmla="*/ 668740 h 1132764"/>
                <a:gd name="connsiteX18" fmla="*/ 233123 w 1625195"/>
                <a:gd name="connsiteY18" fmla="*/ 682388 h 1132764"/>
                <a:gd name="connsiteX19" fmla="*/ 178532 w 1625195"/>
                <a:gd name="connsiteY19" fmla="*/ 709684 h 1132764"/>
                <a:gd name="connsiteX20" fmla="*/ 55702 w 1625195"/>
                <a:gd name="connsiteY20" fmla="*/ 723332 h 1132764"/>
                <a:gd name="connsiteX21" fmla="*/ 28406 w 1625195"/>
                <a:gd name="connsiteY21" fmla="*/ 573206 h 1132764"/>
                <a:gd name="connsiteX22" fmla="*/ 55702 w 1625195"/>
                <a:gd name="connsiteY22" fmla="*/ 532263 h 1132764"/>
                <a:gd name="connsiteX23" fmla="*/ 342305 w 1625195"/>
                <a:gd name="connsiteY23" fmla="*/ 518615 h 1132764"/>
                <a:gd name="connsiteX24" fmla="*/ 383248 w 1625195"/>
                <a:gd name="connsiteY24" fmla="*/ 491320 h 1132764"/>
                <a:gd name="connsiteX25" fmla="*/ 424192 w 1625195"/>
                <a:gd name="connsiteY25" fmla="*/ 409433 h 1132764"/>
                <a:gd name="connsiteX26" fmla="*/ 437839 w 1625195"/>
                <a:gd name="connsiteY26" fmla="*/ 286603 h 1132764"/>
                <a:gd name="connsiteX27" fmla="*/ 656203 w 1625195"/>
                <a:gd name="connsiteY27" fmla="*/ 272955 h 1132764"/>
                <a:gd name="connsiteX28" fmla="*/ 792681 w 1625195"/>
                <a:gd name="connsiteY28" fmla="*/ 232012 h 1132764"/>
                <a:gd name="connsiteX29" fmla="*/ 806329 w 1625195"/>
                <a:gd name="connsiteY29" fmla="*/ 177421 h 1132764"/>
                <a:gd name="connsiteX30" fmla="*/ 847272 w 1625195"/>
                <a:gd name="connsiteY30" fmla="*/ 54591 h 1132764"/>
                <a:gd name="connsiteX31" fmla="*/ 888215 w 1625195"/>
                <a:gd name="connsiteY31" fmla="*/ 27296 h 1132764"/>
                <a:gd name="connsiteX32" fmla="*/ 997398 w 1625195"/>
                <a:gd name="connsiteY32" fmla="*/ 0 h 1132764"/>
                <a:gd name="connsiteX33" fmla="*/ 1038341 w 1625195"/>
                <a:gd name="connsiteY33" fmla="*/ 13648 h 1132764"/>
                <a:gd name="connsiteX34" fmla="*/ 1079284 w 1625195"/>
                <a:gd name="connsiteY34" fmla="*/ 109182 h 1132764"/>
                <a:gd name="connsiteX35" fmla="*/ 1147523 w 1625195"/>
                <a:gd name="connsiteY35" fmla="*/ 218364 h 1132764"/>
                <a:gd name="connsiteX36" fmla="*/ 1406830 w 1625195"/>
                <a:gd name="connsiteY36" fmla="*/ 232012 h 1132764"/>
                <a:gd name="connsiteX37" fmla="*/ 1461421 w 1625195"/>
                <a:gd name="connsiteY37" fmla="*/ 245660 h 1132764"/>
                <a:gd name="connsiteX38" fmla="*/ 1420478 w 1625195"/>
                <a:gd name="connsiteY38" fmla="*/ 300251 h 1132764"/>
                <a:gd name="connsiteX39" fmla="*/ 1379535 w 1625195"/>
                <a:gd name="connsiteY39" fmla="*/ 368490 h 1132764"/>
                <a:gd name="connsiteX40" fmla="*/ 1365887 w 1625195"/>
                <a:gd name="connsiteY40" fmla="*/ 450376 h 1132764"/>
                <a:gd name="connsiteX41" fmla="*/ 1352239 w 1625195"/>
                <a:gd name="connsiteY41" fmla="*/ 518615 h 1132764"/>
                <a:gd name="connsiteX42" fmla="*/ 1365887 w 1625195"/>
                <a:gd name="connsiteY42" fmla="*/ 696036 h 1132764"/>
                <a:gd name="connsiteX43" fmla="*/ 1625195 w 1625195"/>
                <a:gd name="connsiteY43" fmla="*/ 696036 h 113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25195" h="1132764">
                  <a:moveTo>
                    <a:pt x="1379535" y="887105"/>
                  </a:moveTo>
                  <a:cubicBezTo>
                    <a:pt x="1302198" y="882556"/>
                    <a:pt x="1224994" y="873457"/>
                    <a:pt x="1147523" y="873457"/>
                  </a:cubicBezTo>
                  <a:cubicBezTo>
                    <a:pt x="1115355" y="873457"/>
                    <a:pt x="1080109" y="871483"/>
                    <a:pt x="1051989" y="887105"/>
                  </a:cubicBezTo>
                  <a:cubicBezTo>
                    <a:pt x="1034204" y="896985"/>
                    <a:pt x="1033792" y="923499"/>
                    <a:pt x="1024693" y="941696"/>
                  </a:cubicBezTo>
                  <a:cubicBezTo>
                    <a:pt x="1020144" y="973541"/>
                    <a:pt x="1020288" y="1006419"/>
                    <a:pt x="1011045" y="1037230"/>
                  </a:cubicBezTo>
                  <a:cubicBezTo>
                    <a:pt x="1001904" y="1067700"/>
                    <a:pt x="954199" y="1109101"/>
                    <a:pt x="929159" y="1119117"/>
                  </a:cubicBezTo>
                  <a:cubicBezTo>
                    <a:pt x="903466" y="1129394"/>
                    <a:pt x="874568" y="1128215"/>
                    <a:pt x="847272" y="1132764"/>
                  </a:cubicBezTo>
                  <a:cubicBezTo>
                    <a:pt x="824526" y="1123666"/>
                    <a:pt x="797853" y="1121152"/>
                    <a:pt x="779033" y="1105469"/>
                  </a:cubicBezTo>
                  <a:cubicBezTo>
                    <a:pt x="767981" y="1096259"/>
                    <a:pt x="768037" y="1078665"/>
                    <a:pt x="765386" y="1064526"/>
                  </a:cubicBezTo>
                  <a:cubicBezTo>
                    <a:pt x="754359" y="1005715"/>
                    <a:pt x="747189" y="946245"/>
                    <a:pt x="738090" y="887105"/>
                  </a:cubicBezTo>
                  <a:cubicBezTo>
                    <a:pt x="715344" y="891654"/>
                    <a:pt x="691048" y="891331"/>
                    <a:pt x="669851" y="900752"/>
                  </a:cubicBezTo>
                  <a:cubicBezTo>
                    <a:pt x="649065" y="909990"/>
                    <a:pt x="635009" y="930411"/>
                    <a:pt x="615260" y="941696"/>
                  </a:cubicBezTo>
                  <a:cubicBezTo>
                    <a:pt x="602770" y="948833"/>
                    <a:pt x="587965" y="950794"/>
                    <a:pt x="574317" y="955343"/>
                  </a:cubicBezTo>
                  <a:cubicBezTo>
                    <a:pt x="528824" y="950794"/>
                    <a:pt x="480806" y="957320"/>
                    <a:pt x="437839" y="941696"/>
                  </a:cubicBezTo>
                  <a:cubicBezTo>
                    <a:pt x="424319" y="936780"/>
                    <a:pt x="427427" y="914770"/>
                    <a:pt x="424192" y="900752"/>
                  </a:cubicBezTo>
                  <a:cubicBezTo>
                    <a:pt x="413760" y="855547"/>
                    <a:pt x="408148" y="809283"/>
                    <a:pt x="396896" y="764275"/>
                  </a:cubicBezTo>
                  <a:cubicBezTo>
                    <a:pt x="392347" y="746078"/>
                    <a:pt x="393653" y="725291"/>
                    <a:pt x="383248" y="709684"/>
                  </a:cubicBezTo>
                  <a:cubicBezTo>
                    <a:pt x="361622" y="677244"/>
                    <a:pt x="303776" y="674682"/>
                    <a:pt x="274066" y="668740"/>
                  </a:cubicBezTo>
                  <a:cubicBezTo>
                    <a:pt x="260418" y="673289"/>
                    <a:pt x="246346" y="676721"/>
                    <a:pt x="233123" y="682388"/>
                  </a:cubicBezTo>
                  <a:cubicBezTo>
                    <a:pt x="214423" y="690402"/>
                    <a:pt x="198356" y="705109"/>
                    <a:pt x="178532" y="709684"/>
                  </a:cubicBezTo>
                  <a:cubicBezTo>
                    <a:pt x="138392" y="718947"/>
                    <a:pt x="96645" y="718783"/>
                    <a:pt x="55702" y="723332"/>
                  </a:cubicBezTo>
                  <a:cubicBezTo>
                    <a:pt x="-22853" y="697147"/>
                    <a:pt x="-4983" y="717895"/>
                    <a:pt x="28406" y="573206"/>
                  </a:cubicBezTo>
                  <a:cubicBezTo>
                    <a:pt x="32094" y="557223"/>
                    <a:pt x="39542" y="535073"/>
                    <a:pt x="55702" y="532263"/>
                  </a:cubicBezTo>
                  <a:cubicBezTo>
                    <a:pt x="149930" y="515876"/>
                    <a:pt x="246771" y="523164"/>
                    <a:pt x="342305" y="518615"/>
                  </a:cubicBezTo>
                  <a:cubicBezTo>
                    <a:pt x="355953" y="509517"/>
                    <a:pt x="371650" y="502918"/>
                    <a:pt x="383248" y="491320"/>
                  </a:cubicBezTo>
                  <a:cubicBezTo>
                    <a:pt x="409705" y="464863"/>
                    <a:pt x="413092" y="442733"/>
                    <a:pt x="424192" y="409433"/>
                  </a:cubicBezTo>
                  <a:cubicBezTo>
                    <a:pt x="428741" y="368490"/>
                    <a:pt x="402331" y="307490"/>
                    <a:pt x="437839" y="286603"/>
                  </a:cubicBezTo>
                  <a:cubicBezTo>
                    <a:pt x="500700" y="249626"/>
                    <a:pt x="584121" y="284045"/>
                    <a:pt x="656203" y="272955"/>
                  </a:cubicBezTo>
                  <a:cubicBezTo>
                    <a:pt x="703146" y="265733"/>
                    <a:pt x="747188" y="245660"/>
                    <a:pt x="792681" y="232012"/>
                  </a:cubicBezTo>
                  <a:cubicBezTo>
                    <a:pt x="797230" y="213815"/>
                    <a:pt x="802260" y="195731"/>
                    <a:pt x="806329" y="177421"/>
                  </a:cubicBezTo>
                  <a:cubicBezTo>
                    <a:pt x="816227" y="132881"/>
                    <a:pt x="816392" y="91648"/>
                    <a:pt x="847272" y="54591"/>
                  </a:cubicBezTo>
                  <a:cubicBezTo>
                    <a:pt x="857773" y="41990"/>
                    <a:pt x="873544" y="34631"/>
                    <a:pt x="888215" y="27296"/>
                  </a:cubicBezTo>
                  <a:cubicBezTo>
                    <a:pt x="916193" y="13307"/>
                    <a:pt x="971442" y="5191"/>
                    <a:pt x="997398" y="0"/>
                  </a:cubicBezTo>
                  <a:cubicBezTo>
                    <a:pt x="1011046" y="4549"/>
                    <a:pt x="1027108" y="4661"/>
                    <a:pt x="1038341" y="13648"/>
                  </a:cubicBezTo>
                  <a:cubicBezTo>
                    <a:pt x="1071051" y="39816"/>
                    <a:pt x="1067364" y="73422"/>
                    <a:pt x="1079284" y="109182"/>
                  </a:cubicBezTo>
                  <a:cubicBezTo>
                    <a:pt x="1086162" y="129815"/>
                    <a:pt x="1110990" y="211722"/>
                    <a:pt x="1147523" y="218364"/>
                  </a:cubicBezTo>
                  <a:cubicBezTo>
                    <a:pt x="1232682" y="233848"/>
                    <a:pt x="1320394" y="227463"/>
                    <a:pt x="1406830" y="232012"/>
                  </a:cubicBezTo>
                  <a:cubicBezTo>
                    <a:pt x="1425027" y="236561"/>
                    <a:pt x="1457742" y="227267"/>
                    <a:pt x="1461421" y="245660"/>
                  </a:cubicBezTo>
                  <a:cubicBezTo>
                    <a:pt x="1465882" y="267964"/>
                    <a:pt x="1433095" y="281325"/>
                    <a:pt x="1420478" y="300251"/>
                  </a:cubicBezTo>
                  <a:cubicBezTo>
                    <a:pt x="1405764" y="322322"/>
                    <a:pt x="1393183" y="345744"/>
                    <a:pt x="1379535" y="368490"/>
                  </a:cubicBezTo>
                  <a:cubicBezTo>
                    <a:pt x="1374986" y="395785"/>
                    <a:pt x="1370837" y="423151"/>
                    <a:pt x="1365887" y="450376"/>
                  </a:cubicBezTo>
                  <a:cubicBezTo>
                    <a:pt x="1361737" y="473199"/>
                    <a:pt x="1352239" y="495418"/>
                    <a:pt x="1352239" y="518615"/>
                  </a:cubicBezTo>
                  <a:cubicBezTo>
                    <a:pt x="1352239" y="577930"/>
                    <a:pt x="1316155" y="663710"/>
                    <a:pt x="1365887" y="696036"/>
                  </a:cubicBezTo>
                  <a:cubicBezTo>
                    <a:pt x="1438359" y="743143"/>
                    <a:pt x="1538759" y="696036"/>
                    <a:pt x="1625195" y="696036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Forme libre : forme 18">
              <a:hlinkClick r:id="rId38" action="ppaction://hlinksldjump"/>
              <a:extLst>
                <a:ext uri="{FF2B5EF4-FFF2-40B4-BE49-F238E27FC236}">
                  <a16:creationId xmlns:a16="http://schemas.microsoft.com/office/drawing/2014/main" id="{8B6E3581-6304-12C1-1885-D7AF1E2D0F3E}"/>
                </a:ext>
              </a:extLst>
            </p:cNvPr>
            <p:cNvSpPr/>
            <p:nvPr/>
          </p:nvSpPr>
          <p:spPr>
            <a:xfrm>
              <a:off x="9054855" y="9095314"/>
              <a:ext cx="961583" cy="901108"/>
            </a:xfrm>
            <a:custGeom>
              <a:avLst/>
              <a:gdLst>
                <a:gd name="connsiteX0" fmla="*/ 28523 w 961583"/>
                <a:gd name="connsiteY0" fmla="*/ 177777 h 901108"/>
                <a:gd name="connsiteX1" fmla="*/ 1227 w 961583"/>
                <a:gd name="connsiteY1" fmla="*/ 41299 h 901108"/>
                <a:gd name="connsiteX2" fmla="*/ 55818 w 961583"/>
                <a:gd name="connsiteY2" fmla="*/ 356 h 901108"/>
                <a:gd name="connsiteX3" fmla="*/ 205943 w 961583"/>
                <a:gd name="connsiteY3" fmla="*/ 27651 h 901108"/>
                <a:gd name="connsiteX4" fmla="*/ 233239 w 961583"/>
                <a:gd name="connsiteY4" fmla="*/ 136833 h 901108"/>
                <a:gd name="connsiteX5" fmla="*/ 383364 w 961583"/>
                <a:gd name="connsiteY5" fmla="*/ 205072 h 901108"/>
                <a:gd name="connsiteX6" fmla="*/ 669967 w 961583"/>
                <a:gd name="connsiteY6" fmla="*/ 191424 h 901108"/>
                <a:gd name="connsiteX7" fmla="*/ 710911 w 961583"/>
                <a:gd name="connsiteY7" fmla="*/ 109538 h 901108"/>
                <a:gd name="connsiteX8" fmla="*/ 806445 w 961583"/>
                <a:gd name="connsiteY8" fmla="*/ 54947 h 901108"/>
                <a:gd name="connsiteX9" fmla="*/ 956570 w 961583"/>
                <a:gd name="connsiteY9" fmla="*/ 82242 h 901108"/>
                <a:gd name="connsiteX10" fmla="*/ 806445 w 961583"/>
                <a:gd name="connsiteY10" fmla="*/ 300607 h 901108"/>
                <a:gd name="connsiteX11" fmla="*/ 779149 w 961583"/>
                <a:gd name="connsiteY11" fmla="*/ 355198 h 901108"/>
                <a:gd name="connsiteX12" fmla="*/ 738206 w 961583"/>
                <a:gd name="connsiteY12" fmla="*/ 423436 h 901108"/>
                <a:gd name="connsiteX13" fmla="*/ 683615 w 961583"/>
                <a:gd name="connsiteY13" fmla="*/ 546266 h 901108"/>
                <a:gd name="connsiteX14" fmla="*/ 738206 w 961583"/>
                <a:gd name="connsiteY14" fmla="*/ 641801 h 901108"/>
                <a:gd name="connsiteX15" fmla="*/ 710911 w 961583"/>
                <a:gd name="connsiteY15" fmla="*/ 819221 h 901108"/>
                <a:gd name="connsiteX16" fmla="*/ 697263 w 961583"/>
                <a:gd name="connsiteY16" fmla="*/ 860165 h 901108"/>
                <a:gd name="connsiteX17" fmla="*/ 642672 w 961583"/>
                <a:gd name="connsiteY17" fmla="*/ 901108 h 901108"/>
                <a:gd name="connsiteX18" fmla="*/ 547137 w 961583"/>
                <a:gd name="connsiteY18" fmla="*/ 819221 h 901108"/>
                <a:gd name="connsiteX19" fmla="*/ 506194 w 961583"/>
                <a:gd name="connsiteY19" fmla="*/ 805574 h 901108"/>
                <a:gd name="connsiteX20" fmla="*/ 437955 w 961583"/>
                <a:gd name="connsiteY20" fmla="*/ 764630 h 901108"/>
                <a:gd name="connsiteX21" fmla="*/ 274182 w 961583"/>
                <a:gd name="connsiteY21" fmla="*/ 737335 h 901108"/>
                <a:gd name="connsiteX22" fmla="*/ 260534 w 961583"/>
                <a:gd name="connsiteY22" fmla="*/ 491675 h 901108"/>
                <a:gd name="connsiteX23" fmla="*/ 233239 w 961583"/>
                <a:gd name="connsiteY23" fmla="*/ 437084 h 901108"/>
                <a:gd name="connsiteX24" fmla="*/ 178648 w 961583"/>
                <a:gd name="connsiteY24" fmla="*/ 409789 h 901108"/>
                <a:gd name="connsiteX25" fmla="*/ 55818 w 961583"/>
                <a:gd name="connsiteY25" fmla="*/ 286959 h 901108"/>
                <a:gd name="connsiteX26" fmla="*/ 28523 w 961583"/>
                <a:gd name="connsiteY26" fmla="*/ 177777 h 90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61583" h="901108">
                  <a:moveTo>
                    <a:pt x="28523" y="177777"/>
                  </a:moveTo>
                  <a:cubicBezTo>
                    <a:pt x="19424" y="132284"/>
                    <a:pt x="-5827" y="87153"/>
                    <a:pt x="1227" y="41299"/>
                  </a:cubicBezTo>
                  <a:cubicBezTo>
                    <a:pt x="4686" y="18817"/>
                    <a:pt x="33122" y="1869"/>
                    <a:pt x="55818" y="356"/>
                  </a:cubicBezTo>
                  <a:cubicBezTo>
                    <a:pt x="106567" y="-3027"/>
                    <a:pt x="155901" y="18553"/>
                    <a:pt x="205943" y="27651"/>
                  </a:cubicBezTo>
                  <a:cubicBezTo>
                    <a:pt x="215042" y="64045"/>
                    <a:pt x="212430" y="105619"/>
                    <a:pt x="233239" y="136833"/>
                  </a:cubicBezTo>
                  <a:cubicBezTo>
                    <a:pt x="269563" y="191318"/>
                    <a:pt x="328823" y="194163"/>
                    <a:pt x="383364" y="205072"/>
                  </a:cubicBezTo>
                  <a:cubicBezTo>
                    <a:pt x="478898" y="200523"/>
                    <a:pt x="575739" y="207811"/>
                    <a:pt x="669967" y="191424"/>
                  </a:cubicBezTo>
                  <a:cubicBezTo>
                    <a:pt x="697326" y="186666"/>
                    <a:pt x="699020" y="123808"/>
                    <a:pt x="710911" y="109538"/>
                  </a:cubicBezTo>
                  <a:cubicBezTo>
                    <a:pt x="742689" y="71404"/>
                    <a:pt x="765630" y="68552"/>
                    <a:pt x="806445" y="54947"/>
                  </a:cubicBezTo>
                  <a:cubicBezTo>
                    <a:pt x="856487" y="64045"/>
                    <a:pt x="939463" y="34343"/>
                    <a:pt x="956570" y="82242"/>
                  </a:cubicBezTo>
                  <a:cubicBezTo>
                    <a:pt x="988208" y="170827"/>
                    <a:pt x="861945" y="256206"/>
                    <a:pt x="806445" y="300607"/>
                  </a:cubicBezTo>
                  <a:cubicBezTo>
                    <a:pt x="797346" y="318804"/>
                    <a:pt x="789029" y="337413"/>
                    <a:pt x="779149" y="355198"/>
                  </a:cubicBezTo>
                  <a:cubicBezTo>
                    <a:pt x="766267" y="378386"/>
                    <a:pt x="748058" y="398807"/>
                    <a:pt x="738206" y="423436"/>
                  </a:cubicBezTo>
                  <a:cubicBezTo>
                    <a:pt x="681293" y="565719"/>
                    <a:pt x="776527" y="422383"/>
                    <a:pt x="683615" y="546266"/>
                  </a:cubicBezTo>
                  <a:cubicBezTo>
                    <a:pt x="647570" y="654405"/>
                    <a:pt x="627939" y="623423"/>
                    <a:pt x="738206" y="641801"/>
                  </a:cubicBezTo>
                  <a:cubicBezTo>
                    <a:pt x="727208" y="740785"/>
                    <a:pt x="732399" y="744010"/>
                    <a:pt x="710911" y="819221"/>
                  </a:cubicBezTo>
                  <a:cubicBezTo>
                    <a:pt x="706959" y="833054"/>
                    <a:pt x="706473" y="849113"/>
                    <a:pt x="697263" y="860165"/>
                  </a:cubicBezTo>
                  <a:cubicBezTo>
                    <a:pt x="682701" y="877639"/>
                    <a:pt x="660869" y="887460"/>
                    <a:pt x="642672" y="901108"/>
                  </a:cubicBezTo>
                  <a:cubicBezTo>
                    <a:pt x="530546" y="873076"/>
                    <a:pt x="642705" y="914787"/>
                    <a:pt x="547137" y="819221"/>
                  </a:cubicBezTo>
                  <a:cubicBezTo>
                    <a:pt x="536965" y="809049"/>
                    <a:pt x="519061" y="812008"/>
                    <a:pt x="506194" y="805574"/>
                  </a:cubicBezTo>
                  <a:cubicBezTo>
                    <a:pt x="482468" y="793711"/>
                    <a:pt x="463404" y="772115"/>
                    <a:pt x="437955" y="764630"/>
                  </a:cubicBezTo>
                  <a:cubicBezTo>
                    <a:pt x="384860" y="749014"/>
                    <a:pt x="274182" y="737335"/>
                    <a:pt x="274182" y="737335"/>
                  </a:cubicBezTo>
                  <a:cubicBezTo>
                    <a:pt x="269633" y="655448"/>
                    <a:pt x="271615" y="572936"/>
                    <a:pt x="260534" y="491675"/>
                  </a:cubicBezTo>
                  <a:cubicBezTo>
                    <a:pt x="257785" y="471517"/>
                    <a:pt x="247625" y="451470"/>
                    <a:pt x="233239" y="437084"/>
                  </a:cubicBezTo>
                  <a:cubicBezTo>
                    <a:pt x="218853" y="422698"/>
                    <a:pt x="196845" y="418887"/>
                    <a:pt x="178648" y="409789"/>
                  </a:cubicBezTo>
                  <a:cubicBezTo>
                    <a:pt x="88129" y="289098"/>
                    <a:pt x="139919" y="314993"/>
                    <a:pt x="55818" y="286959"/>
                  </a:cubicBezTo>
                  <a:lnTo>
                    <a:pt x="28523" y="177777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96" name="Picture 2" descr="https://www.omeditpacacorse.fr/wp-content/uploads/2018/05/Logo-omedit-1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57" y="426045"/>
            <a:ext cx="2125001" cy="8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16002000" y="9258300"/>
            <a:ext cx="1855831" cy="662047"/>
            <a:chOff x="2006616" y="9434453"/>
            <a:chExt cx="1855831" cy="662047"/>
          </a:xfrm>
        </p:grpSpPr>
        <p:sp>
          <p:nvSpPr>
            <p:cNvPr id="4" name="Bouton d’action : Suivant 3">
              <a:hlinkClick r:id="rId40" action="ppaction://hlinksldjump" highlightClick="1"/>
            </p:cNvPr>
            <p:cNvSpPr/>
            <p:nvPr/>
          </p:nvSpPr>
          <p:spPr>
            <a:xfrm>
              <a:off x="3200400" y="9434453"/>
              <a:ext cx="662047" cy="662047"/>
            </a:xfrm>
            <a:prstGeom prst="actionButtonForwardNex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2006616" y="9580810"/>
              <a:ext cx="1205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dirty="0">
                  <a:latin typeface="Marianne" panose="02000000000000000000" pitchFamily="2" charset="0"/>
                </a:rPr>
                <a:t>Terminer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571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25 0.00494 L 0.18012 0.152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93" y="73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8 0.01096 L 0.22135 -0.177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37" y="-94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54 L -0.10434 0.082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4" y="3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1049 L -0.19149 -0.1597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4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3 -0.00324 L 0.11866 0.03673 C 0.14314 0.04583 0.18004 0.05077 0.21858 0.05077 C 0.26241 0.05077 0.29766 0.04583 0.32214 0.03673 L 0.43967 -0.00324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27" y="27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1 -0.01034 L 0.10078 0.6907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3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7778 L -0.04192 0.01666 C -0.05069 0.03827 -0.0638 0.05 -0.07751 0.05 C -0.09314 0.05 -0.10564 0.03827 -0.11441 0.01666 L -0.15625 -0.07778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2068 L -0.34132 0.4788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31" y="24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 -0.00154 L -0.45087 0.1259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3" y="63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8 -0.00417 L 0.17795 -0.00417 C 0.25616 -0.00417 0.3526 0.12469 0.3526 0.22932 L 0.3526 0.46296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57" y="233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0309 L 0.26024 -0.0666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52" y="-3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-0.02052 L 0.09523 0.03457 C 0.1145 0.04707 0.1434 0.05401 0.1737 0.05401 C 0.20816 0.05401 0.23576 0.04707 0.25495 0.03457 L 0.34748 -0.02052 " pathEditMode="relative" rAng="0" ptsTypes="AAAAA">
                                      <p:cBhvr>
                                        <p:cTn id="6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31" y="37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524 L 0.23923 -0.3072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-156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4 -0.12593 L -0.03411 0.01867 C -0.04132 0.0517 -0.05208 0.0696 -0.06337 0.0696 C -0.0763 0.0696 -0.08654 0.0517 -0.09375 0.01867 L -0.12821 -0.12593 " pathEditMode="relative" rAng="0" ptsTypes="AAAAA">
                                      <p:cBhvr>
                                        <p:cTn id="71" dur="2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32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667 L -0.34835 -0.3365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22" y="-160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0509 L -0.38229 -0.0919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98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527230" y="1664055"/>
            <a:ext cx="6426134" cy="642613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61925" cap="sq">
              <a:solidFill>
                <a:srgbClr val="C84242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7005763" y="6522220"/>
            <a:ext cx="412530" cy="41253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7005763" y="2665392"/>
            <a:ext cx="412530" cy="41253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F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7705874" y="4920335"/>
            <a:ext cx="412530" cy="41253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5B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343184" y="7239744"/>
            <a:ext cx="7423194" cy="2824522"/>
            <a:chOff x="0" y="0"/>
            <a:chExt cx="3639893" cy="13849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39893" cy="1384977"/>
            </a:xfrm>
            <a:custGeom>
              <a:avLst/>
              <a:gdLst/>
              <a:ahLst/>
              <a:cxnLst/>
              <a:rect l="l" t="t" r="r" b="b"/>
              <a:pathLst>
                <a:path w="3639893" h="1384977">
                  <a:moveTo>
                    <a:pt x="3436693" y="0"/>
                  </a:moveTo>
                  <a:cubicBezTo>
                    <a:pt x="3548917" y="0"/>
                    <a:pt x="3639893" y="310038"/>
                    <a:pt x="3639893" y="692489"/>
                  </a:cubicBezTo>
                  <a:cubicBezTo>
                    <a:pt x="3639893" y="1074940"/>
                    <a:pt x="3548917" y="1384977"/>
                    <a:pt x="3436693" y="1384977"/>
                  </a:cubicBezTo>
                  <a:lnTo>
                    <a:pt x="203200" y="1384977"/>
                  </a:lnTo>
                  <a:cubicBezTo>
                    <a:pt x="90976" y="1384977"/>
                    <a:pt x="0" y="1074940"/>
                    <a:pt x="0" y="692489"/>
                  </a:cubicBezTo>
                  <a:cubicBezTo>
                    <a:pt x="0" y="3100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639893" cy="1432603"/>
            </a:xfrm>
            <a:prstGeom prst="rect">
              <a:avLst/>
            </a:prstGeom>
          </p:spPr>
          <p:txBody>
            <a:bodyPr lIns="64227" tIns="64227" rIns="64227" bIns="6422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8540830" y="6847648"/>
            <a:ext cx="1604709" cy="160470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 rot="1820444">
            <a:off x="7781777" y="6949781"/>
            <a:ext cx="673255" cy="412911"/>
          </a:xfrm>
          <a:custGeom>
            <a:avLst/>
            <a:gdLst/>
            <a:ahLst/>
            <a:cxnLst/>
            <a:rect l="l" t="t" r="r" b="b"/>
            <a:pathLst>
              <a:path w="673255" h="412911">
                <a:moveTo>
                  <a:pt x="0" y="0"/>
                </a:moveTo>
                <a:lnTo>
                  <a:pt x="673254" y="0"/>
                </a:lnTo>
                <a:lnTo>
                  <a:pt x="673254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184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9100348" y="7172544"/>
            <a:ext cx="914091" cy="991618"/>
          </a:xfrm>
          <a:custGeom>
            <a:avLst/>
            <a:gdLst/>
            <a:ahLst/>
            <a:cxnLst/>
            <a:rect l="l" t="t" r="r" b="b"/>
            <a:pathLst>
              <a:path w="914091" h="991618">
                <a:moveTo>
                  <a:pt x="0" y="0"/>
                </a:moveTo>
                <a:lnTo>
                  <a:pt x="914091" y="0"/>
                </a:lnTo>
                <a:lnTo>
                  <a:pt x="914091" y="991618"/>
                </a:lnTo>
                <a:lnTo>
                  <a:pt x="0" y="9916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8669522" y="6948799"/>
            <a:ext cx="1009901" cy="1017533"/>
          </a:xfrm>
          <a:custGeom>
            <a:avLst/>
            <a:gdLst/>
            <a:ahLst/>
            <a:cxnLst/>
            <a:rect l="l" t="t" r="r" b="b"/>
            <a:pathLst>
              <a:path w="1009901" h="1017533">
                <a:moveTo>
                  <a:pt x="0" y="0"/>
                </a:moveTo>
                <a:lnTo>
                  <a:pt x="1009901" y="0"/>
                </a:lnTo>
                <a:lnTo>
                  <a:pt x="1009901" y="1017533"/>
                </a:lnTo>
                <a:lnTo>
                  <a:pt x="0" y="10175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reeform 23"/>
          <p:cNvSpPr/>
          <p:nvPr/>
        </p:nvSpPr>
        <p:spPr>
          <a:xfrm rot="-94679">
            <a:off x="8319117" y="4909852"/>
            <a:ext cx="739433" cy="412911"/>
          </a:xfrm>
          <a:custGeom>
            <a:avLst/>
            <a:gdLst/>
            <a:ahLst/>
            <a:cxnLst/>
            <a:rect l="l" t="t" r="r" b="b"/>
            <a:pathLst>
              <a:path w="739433" h="412911">
                <a:moveTo>
                  <a:pt x="0" y="0"/>
                </a:moveTo>
                <a:lnTo>
                  <a:pt x="739433" y="0"/>
                </a:lnTo>
                <a:lnTo>
                  <a:pt x="739433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3840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9259783" y="4146835"/>
            <a:ext cx="8079832" cy="2801964"/>
            <a:chOff x="0" y="0"/>
            <a:chExt cx="10773109" cy="3735952"/>
          </a:xfrm>
        </p:grpSpPr>
        <p:grpSp>
          <p:nvGrpSpPr>
            <p:cNvPr id="25" name="Group 25"/>
            <p:cNvGrpSpPr/>
            <p:nvPr/>
          </p:nvGrpSpPr>
          <p:grpSpPr>
            <a:xfrm>
              <a:off x="648850" y="116689"/>
              <a:ext cx="10124259" cy="3619263"/>
              <a:chOff x="0" y="0"/>
              <a:chExt cx="3800869" cy="1358751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800869" cy="1358751"/>
              </a:xfrm>
              <a:custGeom>
                <a:avLst/>
                <a:gdLst/>
                <a:ahLst/>
                <a:cxnLst/>
                <a:rect l="l" t="t" r="r" b="b"/>
                <a:pathLst>
                  <a:path w="3800869" h="1358751">
                    <a:moveTo>
                      <a:pt x="3597669" y="0"/>
                    </a:moveTo>
                    <a:cubicBezTo>
                      <a:pt x="3709893" y="0"/>
                      <a:pt x="3800869" y="304167"/>
                      <a:pt x="3800869" y="679375"/>
                    </a:cubicBezTo>
                    <a:cubicBezTo>
                      <a:pt x="3800869" y="1054584"/>
                      <a:pt x="3709893" y="1358751"/>
                      <a:pt x="3597669" y="1358751"/>
                    </a:cubicBezTo>
                    <a:lnTo>
                      <a:pt x="203200" y="1358751"/>
                    </a:lnTo>
                    <a:cubicBezTo>
                      <a:pt x="90976" y="1358751"/>
                      <a:pt x="0" y="1054584"/>
                      <a:pt x="0" y="679375"/>
                    </a:cubicBezTo>
                    <a:cubicBezTo>
                      <a:pt x="0" y="304167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800869" cy="1406376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 rot="-5400000">
              <a:off x="0" y="0"/>
              <a:ext cx="2095919" cy="2095919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755B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55048" y="55048"/>
              <a:ext cx="1985822" cy="1985822"/>
            </a:xfrm>
            <a:custGeom>
              <a:avLst/>
              <a:gdLst/>
              <a:ahLst/>
              <a:cxnLst/>
              <a:rect l="l" t="t" r="r" b="b"/>
              <a:pathLst>
                <a:path w="1985822" h="1985822">
                  <a:moveTo>
                    <a:pt x="0" y="0"/>
                  </a:moveTo>
                  <a:lnTo>
                    <a:pt x="1985823" y="0"/>
                  </a:lnTo>
                  <a:lnTo>
                    <a:pt x="1985823" y="1985823"/>
                  </a:lnTo>
                  <a:lnTo>
                    <a:pt x="0" y="1985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2369718" y="464051"/>
              <a:ext cx="3568576" cy="500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8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4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Surveillance</a:t>
              </a:r>
            </a:p>
          </p:txBody>
        </p:sp>
      </p:grpSp>
      <p:sp>
        <p:nvSpPr>
          <p:cNvPr id="33" name="Freeform 33"/>
          <p:cNvSpPr/>
          <p:nvPr/>
        </p:nvSpPr>
        <p:spPr>
          <a:xfrm rot="-1419521">
            <a:off x="7754782" y="2315138"/>
            <a:ext cx="705221" cy="412911"/>
          </a:xfrm>
          <a:custGeom>
            <a:avLst/>
            <a:gdLst/>
            <a:ahLst/>
            <a:cxnLst/>
            <a:rect l="l" t="t" r="r" b="b"/>
            <a:pathLst>
              <a:path w="705221" h="412911">
                <a:moveTo>
                  <a:pt x="0" y="0"/>
                </a:moveTo>
                <a:lnTo>
                  <a:pt x="705221" y="0"/>
                </a:lnTo>
                <a:lnTo>
                  <a:pt x="705221" y="412912"/>
                </a:lnTo>
                <a:lnTo>
                  <a:pt x="0" y="4129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4997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4" name="Group 34"/>
          <p:cNvGrpSpPr/>
          <p:nvPr/>
        </p:nvGrpSpPr>
        <p:grpSpPr>
          <a:xfrm>
            <a:off x="8589415" y="1110120"/>
            <a:ext cx="8064318" cy="2743066"/>
            <a:chOff x="0" y="0"/>
            <a:chExt cx="10752425" cy="3657421"/>
          </a:xfrm>
        </p:grpSpPr>
        <p:grpSp>
          <p:nvGrpSpPr>
            <p:cNvPr id="35" name="Group 35"/>
            <p:cNvGrpSpPr/>
            <p:nvPr/>
          </p:nvGrpSpPr>
          <p:grpSpPr>
            <a:xfrm>
              <a:off x="1097638" y="389417"/>
              <a:ext cx="9654786" cy="3268004"/>
              <a:chOff x="0" y="0"/>
              <a:chExt cx="3309159" cy="1120102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3309159" cy="1120102"/>
              </a:xfrm>
              <a:custGeom>
                <a:avLst/>
                <a:gdLst/>
                <a:ahLst/>
                <a:cxnLst/>
                <a:rect l="l" t="t" r="r" b="b"/>
                <a:pathLst>
                  <a:path w="3309159" h="1120102">
                    <a:moveTo>
                      <a:pt x="3105959" y="0"/>
                    </a:moveTo>
                    <a:cubicBezTo>
                      <a:pt x="3218183" y="0"/>
                      <a:pt x="3309159" y="250743"/>
                      <a:pt x="3309159" y="560051"/>
                    </a:cubicBezTo>
                    <a:cubicBezTo>
                      <a:pt x="3309159" y="869359"/>
                      <a:pt x="3218183" y="1120102"/>
                      <a:pt x="3105959" y="1120102"/>
                    </a:cubicBezTo>
                    <a:lnTo>
                      <a:pt x="203200" y="1120102"/>
                    </a:lnTo>
                    <a:cubicBezTo>
                      <a:pt x="90976" y="1120102"/>
                      <a:pt x="0" y="869359"/>
                      <a:pt x="0" y="560051"/>
                    </a:cubicBezTo>
                    <a:cubicBezTo>
                      <a:pt x="0" y="250743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47625"/>
                <a:ext cx="3309159" cy="1167727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 rot="-5400000">
              <a:off x="0" y="0"/>
              <a:ext cx="2139612" cy="2139612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C04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1" name="Freeform 41"/>
            <p:cNvSpPr/>
            <p:nvPr/>
          </p:nvSpPr>
          <p:spPr>
            <a:xfrm>
              <a:off x="387062" y="44927"/>
              <a:ext cx="1421153" cy="1704531"/>
            </a:xfrm>
            <a:custGeom>
              <a:avLst/>
              <a:gdLst/>
              <a:ahLst/>
              <a:cxnLst/>
              <a:rect l="l" t="t" r="r" b="b"/>
              <a:pathLst>
                <a:path w="1421153" h="1704531">
                  <a:moveTo>
                    <a:pt x="0" y="0"/>
                  </a:moveTo>
                  <a:lnTo>
                    <a:pt x="1421153" y="0"/>
                  </a:lnTo>
                  <a:lnTo>
                    <a:pt x="1421153" y="1704531"/>
                  </a:lnTo>
                  <a:lnTo>
                    <a:pt x="0" y="1704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2357044" y="826649"/>
              <a:ext cx="3479436" cy="501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94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Risques</a:t>
              </a:r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1854804" y="3383218"/>
            <a:ext cx="5770986" cy="1054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49" b="0" i="0" u="none" strike="noStrike" kern="1200" cap="none" spc="17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Gothic"/>
                <a:ea typeface="League Gothic"/>
                <a:cs typeface="League Gothic"/>
                <a:sym typeface="League Gothic"/>
              </a:rPr>
              <a:t>ANTICOAGULANTS 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299594" y="7461020"/>
            <a:ext cx="2928371" cy="364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Oswald Bold"/>
                <a:cs typeface="Oswald Bold"/>
                <a:sym typeface="Oswald Bold"/>
              </a:rPr>
              <a:t>Antidotes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524000" y="4358112"/>
            <a:ext cx="6426134" cy="93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4" b="0" i="0" u="none" strike="noStrike" kern="1200" cap="none" spc="28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Erreur</a:t>
            </a:r>
            <a:r>
              <a:rPr kumimoji="0" lang="en-US" sz="3304" b="0" i="0" u="none" strike="noStrike" kern="1200" cap="none" spc="28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 </a:t>
            </a:r>
            <a:r>
              <a:rPr kumimoji="0" lang="en-US" sz="3304" b="0" i="0" u="none" strike="noStrike" kern="1200" cap="none" spc="28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lors</a:t>
            </a:r>
            <a:r>
              <a:rPr kumimoji="0" lang="en-US" sz="3304" b="0" i="0" u="none" strike="noStrike" kern="1200" cap="none" spc="28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 de la </a:t>
            </a:r>
            <a:r>
              <a:rPr kumimoji="0" lang="en-US" sz="3304" b="0" i="0" u="none" strike="noStrike" kern="1200" cap="none" spc="28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prise</a:t>
            </a:r>
            <a:r>
              <a:rPr kumimoji="0" lang="en-US" sz="3304" b="0" i="0" u="none" strike="noStrike" kern="1200" cap="none" spc="28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 </a:t>
            </a:r>
            <a:r>
              <a:rPr kumimoji="0" lang="en-US" sz="3304" b="0" i="0" u="none" strike="noStrike" kern="1200" cap="none" spc="28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en</a:t>
            </a:r>
            <a:r>
              <a:rPr kumimoji="0" lang="en-US" sz="3304" b="0" i="0" u="none" strike="noStrike" kern="1200" cap="none" spc="28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 charge des patients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698445" y="4926163"/>
            <a:ext cx="3256313" cy="2263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 </a:t>
            </a:r>
            <a:r>
              <a:rPr kumimoji="0" lang="en-US" sz="1600" b="0" i="0" u="sng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Biologique</a:t>
            </a:r>
            <a:r>
              <a:rPr kumimoji="0" lang="en-US" sz="1600" b="0" i="0" u="sng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: 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1" i="0" u="none" strike="noStrike" kern="1200" cap="none" spc="170" normalizeH="0" baseline="0" noProof="0" dirty="0">
                <a:ln>
                  <a:noFill/>
                </a:ln>
                <a:solidFill>
                  <a:srgbClr val="C84242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AVK : </a:t>
            </a:r>
            <a:r>
              <a:rPr kumimoji="0" lang="en-US" sz="16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INR </a:t>
            </a:r>
            <a:r>
              <a:rPr kumimoji="0" lang="en-US" sz="16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cible</a:t>
            </a:r>
            <a:r>
              <a:rPr kumimoji="0" lang="en-US" sz="16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(2-3)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1" i="0" u="none" strike="noStrike" kern="1200" cap="none" spc="170" normalizeH="0" baseline="0" noProof="0" dirty="0">
                <a:ln>
                  <a:noFill/>
                </a:ln>
                <a:solidFill>
                  <a:srgbClr val="C84242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AOD : </a:t>
            </a:r>
            <a:r>
              <a:rPr kumimoji="0" lang="en-US" sz="16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Surveillance </a:t>
            </a:r>
            <a:r>
              <a:rPr kumimoji="0" lang="en-US" sz="16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clinique</a:t>
            </a:r>
            <a:r>
              <a:rPr kumimoji="0" lang="en-US" sz="16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16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uniquement</a:t>
            </a:r>
            <a:endParaRPr kumimoji="0" lang="en-US" sz="16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1" i="0" u="none" strike="noStrike" kern="1200" cap="none" spc="170" normalizeH="0" baseline="0" noProof="0" dirty="0" err="1">
                <a:ln>
                  <a:noFill/>
                </a:ln>
                <a:solidFill>
                  <a:srgbClr val="C84242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Héparines</a:t>
            </a:r>
            <a:r>
              <a:rPr kumimoji="0" lang="en-US" sz="1600" b="1" i="0" u="none" strike="noStrike" kern="1200" cap="none" spc="170" normalizeH="0" baseline="0" noProof="0" dirty="0">
                <a:ln>
                  <a:noFill/>
                </a:ln>
                <a:solidFill>
                  <a:srgbClr val="C84242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: </a:t>
            </a:r>
            <a:r>
              <a:rPr kumimoji="0" lang="en-US" sz="16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Plaquettes, TCA, </a:t>
            </a:r>
            <a:r>
              <a:rPr kumimoji="0" lang="en-US" sz="16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Activité</a:t>
            </a:r>
            <a:r>
              <a:rPr kumimoji="0" lang="en-US" sz="16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anti-Xa </a:t>
            </a:r>
          </a:p>
          <a:p>
            <a:pPr marL="215901" marR="0" lvl="1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  </a:t>
            </a:r>
            <a:r>
              <a:rPr kumimoji="0" lang="en-US" sz="16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+/- Ac anti-PF4 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9871414" y="8308691"/>
            <a:ext cx="7096340" cy="1134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C84242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AVK :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Vitamine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K1 (VO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ou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IV lente) +/- PPSB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C84242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AOD :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Idarucizumab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(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Praxbind</a:t>
            </a:r>
            <a:r>
              <a:rPr kumimoji="0" lang="en-US" sz="2000" b="0" i="0" u="none" strike="noStrike" kern="1200" cap="none" spc="17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®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) pour le Dabigatran (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hospitalier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) 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C84242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Héparines</a:t>
            </a: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C84242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: 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Sulfate de protamine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006612" y="2410871"/>
            <a:ext cx="7593194" cy="852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Hémorragies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(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si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surdosage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) 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Thromboses 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Thrombopénie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induite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par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l’héparine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(TIH) </a:t>
            </a:r>
          </a:p>
        </p:txBody>
      </p:sp>
      <p:sp>
        <p:nvSpPr>
          <p:cNvPr id="49" name="Freeform 49"/>
          <p:cNvSpPr/>
          <p:nvPr/>
        </p:nvSpPr>
        <p:spPr>
          <a:xfrm>
            <a:off x="3989406" y="5332866"/>
            <a:ext cx="1697388" cy="1956643"/>
          </a:xfrm>
          <a:custGeom>
            <a:avLst/>
            <a:gdLst/>
            <a:ahLst/>
            <a:cxnLst/>
            <a:rect l="l" t="t" r="r" b="b"/>
            <a:pathLst>
              <a:path w="1697388" h="1956643">
                <a:moveTo>
                  <a:pt x="0" y="0"/>
                </a:moveTo>
                <a:lnTo>
                  <a:pt x="1697388" y="0"/>
                </a:lnTo>
                <a:lnTo>
                  <a:pt x="1697388" y="1956643"/>
                </a:lnTo>
                <a:lnTo>
                  <a:pt x="0" y="195664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527230" y="8585489"/>
            <a:ext cx="6210791" cy="1531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7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AVK : </a:t>
            </a:r>
            <a:r>
              <a:rPr kumimoji="0" lang="en-US" sz="1600" b="0" i="0" u="none" strike="noStrike" kern="1200" cap="none" spc="72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Antivitamines</a:t>
            </a:r>
            <a:r>
              <a:rPr kumimoji="0" lang="en-US" sz="1600" b="0" i="0" u="none" strike="noStrike" kern="1200" cap="none" spc="7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K</a:t>
            </a:r>
          </a:p>
          <a:p>
            <a:pPr marL="0" marR="0" lvl="0" indent="0" algn="l" defTabSz="914400" rtl="0" eaLnBrk="1" fontAlgn="auto" latinLnBrk="0" hangingPunct="1">
              <a:lnSpc>
                <a:spcPts val="19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7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AOD : Anticoagulants </a:t>
            </a:r>
            <a:r>
              <a:rPr lang="en-US" sz="1600" spc="72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O</a:t>
            </a:r>
            <a:r>
              <a:rPr kumimoji="0" lang="en-US" sz="1600" b="0" i="0" u="none" strike="noStrike" kern="1200" cap="none" spc="72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raux</a:t>
            </a:r>
            <a:r>
              <a:rPr kumimoji="0" lang="en-US" sz="1600" b="0" i="0" u="none" strike="noStrike" kern="1200" cap="none" spc="7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1600" spc="72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D</a:t>
            </a:r>
            <a:r>
              <a:rPr kumimoji="0" lang="en-US" sz="1600" b="0" i="0" u="none" strike="noStrike" kern="1200" cap="none" spc="72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irects</a:t>
            </a:r>
            <a:endParaRPr kumimoji="0" lang="en-US" sz="1600" b="0" i="0" u="none" strike="noStrike" kern="1200" cap="none" spc="72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19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7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INR : International Normalized Ratio</a:t>
            </a:r>
          </a:p>
          <a:p>
            <a:pPr marL="0" marR="0" lvl="0" indent="0" algn="l" defTabSz="914400" rtl="0" eaLnBrk="1" fontAlgn="auto" latinLnBrk="0" hangingPunct="1">
              <a:lnSpc>
                <a:spcPts val="19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7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TCA : Temps de </a:t>
            </a:r>
            <a:r>
              <a:rPr lang="en-US" sz="1600" spc="72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C</a:t>
            </a:r>
            <a:r>
              <a:rPr kumimoji="0" lang="en-US" sz="1600" b="0" i="0" u="none" strike="noStrike" kern="1200" cap="none" spc="72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éphaline</a:t>
            </a:r>
            <a:r>
              <a:rPr kumimoji="0" lang="en-US" sz="1600" b="0" i="0" u="none" strike="noStrike" kern="1200" cap="none" spc="7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1600" b="0" i="0" u="none" strike="noStrike" kern="1200" cap="none" spc="72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Activé</a:t>
            </a:r>
            <a:endParaRPr kumimoji="0" lang="en-US" sz="1600" b="0" i="0" u="none" strike="noStrike" kern="1200" cap="none" spc="72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19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7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TIH : Diminution des plaquettes &lt; 100 G/L </a:t>
            </a:r>
          </a:p>
          <a:p>
            <a:pPr marL="0" marR="0" lvl="0" indent="0" algn="l" defTabSz="914400" rtl="0" eaLnBrk="1" fontAlgn="auto" latinLnBrk="0" hangingPunct="1">
              <a:lnSpc>
                <a:spcPts val="18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21" b="0" i="0" u="none" strike="noStrike" kern="1200" cap="none" spc="72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13410579" y="4304925"/>
            <a:ext cx="3776266" cy="2827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     </a:t>
            </a:r>
            <a:r>
              <a:rPr kumimoji="0" lang="en-US" sz="1600" b="0" i="0" u="sng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Clinique :</a:t>
            </a:r>
          </a:p>
          <a:p>
            <a:pPr marL="431801" marR="0" lvl="1" indent="-21590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S</a:t>
            </a:r>
            <a:r>
              <a:rPr kumimoji="0" lang="en-US" sz="16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aignements</a:t>
            </a:r>
            <a:r>
              <a:rPr kumimoji="0" lang="en-US" sz="16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fatigue, </a:t>
            </a:r>
            <a:r>
              <a:rPr kumimoji="0" lang="en-US" sz="16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pâleur</a:t>
            </a:r>
            <a:r>
              <a:rPr kumimoji="0" lang="en-US" sz="16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malaise (</a:t>
            </a:r>
            <a:r>
              <a:rPr kumimoji="0" lang="en-US" sz="16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surdosage</a:t>
            </a:r>
            <a:r>
              <a:rPr kumimoji="0" lang="en-US" sz="16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)</a:t>
            </a:r>
          </a:p>
          <a:p>
            <a:pPr marL="215901" marR="0" lvl="1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D</a:t>
            </a:r>
            <a:r>
              <a:rPr kumimoji="0" lang="en-US" sz="16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ouleurs</a:t>
            </a:r>
            <a:r>
              <a:rPr kumimoji="0" lang="en-US" sz="16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16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mollet</a:t>
            </a:r>
            <a:r>
              <a:rPr kumimoji="0" lang="en-US" sz="16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coloration bleu/violet (</a:t>
            </a:r>
            <a:r>
              <a:rPr kumimoji="0" lang="en-US" sz="16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phlébite</a:t>
            </a:r>
            <a:r>
              <a:rPr kumimoji="0" lang="en-US" sz="16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), </a:t>
            </a:r>
            <a:r>
              <a:rPr kumimoji="0" lang="en-US" sz="16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essoufflement</a:t>
            </a:r>
            <a:r>
              <a:rPr kumimoji="0" lang="en-US" sz="16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(</a:t>
            </a:r>
            <a:r>
              <a:rPr kumimoji="0" lang="en-US" sz="16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embolie</a:t>
            </a:r>
            <a:r>
              <a:rPr kumimoji="0" lang="en-US" sz="16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16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pulmonaire</a:t>
            </a:r>
            <a:r>
              <a:rPr kumimoji="0" lang="en-US" sz="16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)</a:t>
            </a:r>
            <a:r>
              <a:rPr lang="en-US" sz="16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, </a:t>
            </a:r>
            <a:r>
              <a:rPr kumimoji="0" lang="en-US" sz="16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signes</a:t>
            </a:r>
            <a:r>
              <a:rPr kumimoji="0" lang="en-US" sz="16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16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d’AVC</a:t>
            </a:r>
            <a:r>
              <a:rPr kumimoji="0" lang="en-US" sz="16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1600" spc="170" dirty="0">
                <a:solidFill>
                  <a:srgbClr val="000000"/>
                </a:solidFill>
                <a:latin typeface="Balsamiq Sans"/>
                <a:sym typeface="Balsamiq Sans"/>
              </a:rPr>
              <a:t>(sous-dosage </a:t>
            </a:r>
            <a:r>
              <a:rPr lang="en-US" sz="1600" spc="170" dirty="0" err="1">
                <a:solidFill>
                  <a:srgbClr val="000000"/>
                </a:solidFill>
                <a:latin typeface="Balsamiq Sans"/>
                <a:sym typeface="Balsamiq Sans"/>
              </a:rPr>
              <a:t>ou</a:t>
            </a:r>
            <a:r>
              <a:rPr lang="en-US" sz="1600" spc="170" dirty="0">
                <a:solidFill>
                  <a:srgbClr val="000000"/>
                </a:solidFill>
                <a:latin typeface="Balsamiq Sans"/>
                <a:sym typeface="Balsamiq Sans"/>
              </a:rPr>
              <a:t> </a:t>
            </a:r>
            <a:r>
              <a:rPr lang="fr-FR" sz="1600" spc="170" dirty="0">
                <a:solidFill>
                  <a:srgbClr val="000000"/>
                </a:solidFill>
                <a:latin typeface="Balsamiq Sans"/>
              </a:rPr>
              <a:t>↓ efficacité</a:t>
            </a:r>
            <a:r>
              <a:rPr lang="en-US" sz="1600" spc="170" dirty="0">
                <a:solidFill>
                  <a:srgbClr val="000000"/>
                </a:solidFill>
                <a:latin typeface="Balsamiq Sans"/>
                <a:sym typeface="Balsamiq San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52" name="Bouton d’action : accueil 51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D946DCFB-51CF-3390-3189-293CB35C6CF4}"/>
              </a:ext>
            </a:extLst>
          </p:cNvPr>
          <p:cNvSpPr/>
          <p:nvPr/>
        </p:nvSpPr>
        <p:spPr>
          <a:xfrm>
            <a:off x="17085645" y="266700"/>
            <a:ext cx="838200" cy="843420"/>
          </a:xfrm>
          <a:prstGeom prst="actionButtonHom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3" name="Picture 2" descr="https://www.omeditpacacorse.fr/wp-content/uploads/2018/05/Logo-omedit-1.png">
            <a:extLst>
              <a:ext uri="{FF2B5EF4-FFF2-40B4-BE49-F238E27FC236}">
                <a16:creationId xmlns:a16="http://schemas.microsoft.com/office/drawing/2014/main" id="{BF1D15D6-3B3D-235F-5B32-3618C15A7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288"/>
            <a:ext cx="2125001" cy="8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ZoneTexte 56">
            <a:extLst>
              <a:ext uri="{FF2B5EF4-FFF2-40B4-BE49-F238E27FC236}">
                <a16:creationId xmlns:a16="http://schemas.microsoft.com/office/drawing/2014/main" id="{4D6A1E86-D414-CF14-F3E0-98472CB810F2}"/>
              </a:ext>
            </a:extLst>
          </p:cNvPr>
          <p:cNvSpPr txBox="1"/>
          <p:nvPr/>
        </p:nvSpPr>
        <p:spPr>
          <a:xfrm>
            <a:off x="10568381" y="9588146"/>
            <a:ext cx="5702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u="sng" dirty="0">
                <a:solidFill>
                  <a:srgbClr val="C84242"/>
                </a:solidFill>
                <a:latin typeface="Balsamiq Sans" panose="020B0604020202020204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Recommandations HAS en cas de surdosage AVK </a:t>
            </a:r>
            <a:endParaRPr lang="fr-FR" u="sng" dirty="0">
              <a:solidFill>
                <a:srgbClr val="C84242"/>
              </a:solidFill>
              <a:latin typeface="Balsamiq Sans" panose="020B0604020202020204" charset="0"/>
            </a:endParaRPr>
          </a:p>
        </p:txBody>
      </p:sp>
      <p:sp>
        <p:nvSpPr>
          <p:cNvPr id="54" name="Freeform 44">
            <a:extLst>
              <a:ext uri="{FF2B5EF4-FFF2-40B4-BE49-F238E27FC236}">
                <a16:creationId xmlns:a16="http://schemas.microsoft.com/office/drawing/2014/main" id="{3575D2D7-7C3F-A81A-6B1D-64F5E0FD03DE}"/>
              </a:ext>
            </a:extLst>
          </p:cNvPr>
          <p:cNvSpPr/>
          <p:nvPr/>
        </p:nvSpPr>
        <p:spPr>
          <a:xfrm>
            <a:off x="12954000" y="4381500"/>
            <a:ext cx="522046" cy="485421"/>
          </a:xfrm>
          <a:custGeom>
            <a:avLst/>
            <a:gdLst/>
            <a:ahLst/>
            <a:cxnLst/>
            <a:rect l="l" t="t" r="r" b="b"/>
            <a:pathLst>
              <a:path w="831477" h="889713">
                <a:moveTo>
                  <a:pt x="0" y="0"/>
                </a:moveTo>
                <a:lnTo>
                  <a:pt x="831477" y="0"/>
                </a:lnTo>
                <a:lnTo>
                  <a:pt x="831477" y="889713"/>
                </a:lnTo>
                <a:lnTo>
                  <a:pt x="0" y="88971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2">
            <a:extLst>
              <a:ext uri="{FF2B5EF4-FFF2-40B4-BE49-F238E27FC236}">
                <a16:creationId xmlns:a16="http://schemas.microsoft.com/office/drawing/2014/main" id="{17360F02-B2B8-E14F-601D-3A1DCE82CF20}"/>
              </a:ext>
            </a:extLst>
          </p:cNvPr>
          <p:cNvGrpSpPr/>
          <p:nvPr/>
        </p:nvGrpSpPr>
        <p:grpSpPr>
          <a:xfrm rot="-5400000">
            <a:off x="1498665" y="1689166"/>
            <a:ext cx="6426134" cy="6426134"/>
            <a:chOff x="0" y="0"/>
            <a:chExt cx="812800" cy="812800"/>
          </a:xfrm>
        </p:grpSpPr>
        <p:sp>
          <p:nvSpPr>
            <p:cNvPr id="65" name="Freeform 3">
              <a:extLst>
                <a:ext uri="{FF2B5EF4-FFF2-40B4-BE49-F238E27FC236}">
                  <a16:creationId xmlns:a16="http://schemas.microsoft.com/office/drawing/2014/main" id="{27709857-6AE2-AF8C-DC00-CC5E0436A98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61925" cap="sq">
              <a:solidFill>
                <a:srgbClr val="F6F687"/>
              </a:solidFill>
              <a:prstDash val="solid"/>
              <a:miter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66" name="TextBox 4">
              <a:extLst>
                <a:ext uri="{FF2B5EF4-FFF2-40B4-BE49-F238E27FC236}">
                  <a16:creationId xmlns:a16="http://schemas.microsoft.com/office/drawing/2014/main" id="{5B17481D-E7A9-4B28-25F3-EDE38C5A45B5}"/>
                </a:ext>
              </a:extLst>
            </p:cNvPr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7005763" y="6522220"/>
            <a:ext cx="412530" cy="41253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7005763" y="2665392"/>
            <a:ext cx="412530" cy="41253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F00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7705874" y="4920335"/>
            <a:ext cx="412530" cy="41253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5B3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343184" y="7239744"/>
            <a:ext cx="7423194" cy="2824522"/>
            <a:chOff x="0" y="0"/>
            <a:chExt cx="3639893" cy="13849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39893" cy="1384977"/>
            </a:xfrm>
            <a:custGeom>
              <a:avLst/>
              <a:gdLst/>
              <a:ahLst/>
              <a:cxnLst/>
              <a:rect l="l" t="t" r="r" b="b"/>
              <a:pathLst>
                <a:path w="3639893" h="1384977">
                  <a:moveTo>
                    <a:pt x="3436693" y="0"/>
                  </a:moveTo>
                  <a:cubicBezTo>
                    <a:pt x="3548917" y="0"/>
                    <a:pt x="3639893" y="310038"/>
                    <a:pt x="3639893" y="692489"/>
                  </a:cubicBezTo>
                  <a:cubicBezTo>
                    <a:pt x="3639893" y="1074940"/>
                    <a:pt x="3548917" y="1384977"/>
                    <a:pt x="3436693" y="1384977"/>
                  </a:cubicBezTo>
                  <a:lnTo>
                    <a:pt x="203200" y="1384977"/>
                  </a:lnTo>
                  <a:cubicBezTo>
                    <a:pt x="90976" y="1384977"/>
                    <a:pt x="0" y="1074940"/>
                    <a:pt x="0" y="692489"/>
                  </a:cubicBezTo>
                  <a:cubicBezTo>
                    <a:pt x="0" y="3100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639893" cy="1432603"/>
            </a:xfrm>
            <a:prstGeom prst="rect">
              <a:avLst/>
            </a:prstGeom>
          </p:spPr>
          <p:txBody>
            <a:bodyPr lIns="64227" tIns="64227" rIns="64227" bIns="64227" rtlCol="0" anchor="ctr"/>
            <a:lstStyle/>
            <a:p>
              <a:pPr algn="ctr">
                <a:lnSpc>
                  <a:spcPts val="3363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8540830" y="6847648"/>
            <a:ext cx="1604709" cy="160470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 rot="1820444">
            <a:off x="7781777" y="6949781"/>
            <a:ext cx="673255" cy="412911"/>
          </a:xfrm>
          <a:custGeom>
            <a:avLst/>
            <a:gdLst/>
            <a:ahLst/>
            <a:cxnLst/>
            <a:rect l="l" t="t" r="r" b="b"/>
            <a:pathLst>
              <a:path w="673255" h="412911">
                <a:moveTo>
                  <a:pt x="0" y="0"/>
                </a:moveTo>
                <a:lnTo>
                  <a:pt x="673254" y="0"/>
                </a:lnTo>
                <a:lnTo>
                  <a:pt x="673254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1840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1" name="Freeform 21"/>
          <p:cNvSpPr/>
          <p:nvPr/>
        </p:nvSpPr>
        <p:spPr>
          <a:xfrm>
            <a:off x="9100348" y="7172544"/>
            <a:ext cx="914091" cy="991618"/>
          </a:xfrm>
          <a:custGeom>
            <a:avLst/>
            <a:gdLst/>
            <a:ahLst/>
            <a:cxnLst/>
            <a:rect l="l" t="t" r="r" b="b"/>
            <a:pathLst>
              <a:path w="914091" h="991618">
                <a:moveTo>
                  <a:pt x="0" y="0"/>
                </a:moveTo>
                <a:lnTo>
                  <a:pt x="914091" y="0"/>
                </a:lnTo>
                <a:lnTo>
                  <a:pt x="914091" y="991618"/>
                </a:lnTo>
                <a:lnTo>
                  <a:pt x="0" y="9916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2" name="Freeform 22"/>
          <p:cNvSpPr/>
          <p:nvPr/>
        </p:nvSpPr>
        <p:spPr>
          <a:xfrm>
            <a:off x="8669522" y="6948799"/>
            <a:ext cx="1009901" cy="1017533"/>
          </a:xfrm>
          <a:custGeom>
            <a:avLst/>
            <a:gdLst/>
            <a:ahLst/>
            <a:cxnLst/>
            <a:rect l="l" t="t" r="r" b="b"/>
            <a:pathLst>
              <a:path w="1009901" h="1017533">
                <a:moveTo>
                  <a:pt x="0" y="0"/>
                </a:moveTo>
                <a:lnTo>
                  <a:pt x="1009901" y="0"/>
                </a:lnTo>
                <a:lnTo>
                  <a:pt x="1009901" y="1017533"/>
                </a:lnTo>
                <a:lnTo>
                  <a:pt x="0" y="10175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3" name="Freeform 23"/>
          <p:cNvSpPr/>
          <p:nvPr/>
        </p:nvSpPr>
        <p:spPr>
          <a:xfrm rot="-94679">
            <a:off x="8319117" y="4909852"/>
            <a:ext cx="739433" cy="412911"/>
          </a:xfrm>
          <a:custGeom>
            <a:avLst/>
            <a:gdLst/>
            <a:ahLst/>
            <a:cxnLst/>
            <a:rect l="l" t="t" r="r" b="b"/>
            <a:pathLst>
              <a:path w="739433" h="412911">
                <a:moveTo>
                  <a:pt x="0" y="0"/>
                </a:moveTo>
                <a:lnTo>
                  <a:pt x="739433" y="0"/>
                </a:lnTo>
                <a:lnTo>
                  <a:pt x="739433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38405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24" name="Group 24"/>
          <p:cNvGrpSpPr/>
          <p:nvPr/>
        </p:nvGrpSpPr>
        <p:grpSpPr>
          <a:xfrm>
            <a:off x="9259783" y="4146835"/>
            <a:ext cx="8079832" cy="2801964"/>
            <a:chOff x="0" y="0"/>
            <a:chExt cx="10773109" cy="3735952"/>
          </a:xfrm>
        </p:grpSpPr>
        <p:grpSp>
          <p:nvGrpSpPr>
            <p:cNvPr id="25" name="Group 25"/>
            <p:cNvGrpSpPr/>
            <p:nvPr/>
          </p:nvGrpSpPr>
          <p:grpSpPr>
            <a:xfrm>
              <a:off x="648850" y="116689"/>
              <a:ext cx="10124259" cy="3619263"/>
              <a:chOff x="0" y="0"/>
              <a:chExt cx="3800869" cy="1358751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800869" cy="1358751"/>
              </a:xfrm>
              <a:custGeom>
                <a:avLst/>
                <a:gdLst/>
                <a:ahLst/>
                <a:cxnLst/>
                <a:rect l="l" t="t" r="r" b="b"/>
                <a:pathLst>
                  <a:path w="3800869" h="1358751">
                    <a:moveTo>
                      <a:pt x="3597669" y="0"/>
                    </a:moveTo>
                    <a:cubicBezTo>
                      <a:pt x="3709893" y="0"/>
                      <a:pt x="3800869" y="304167"/>
                      <a:pt x="3800869" y="679375"/>
                    </a:cubicBezTo>
                    <a:cubicBezTo>
                      <a:pt x="3800869" y="1054584"/>
                      <a:pt x="3709893" y="1358751"/>
                      <a:pt x="3597669" y="1358751"/>
                    </a:cubicBezTo>
                    <a:lnTo>
                      <a:pt x="203200" y="1358751"/>
                    </a:lnTo>
                    <a:cubicBezTo>
                      <a:pt x="90976" y="1358751"/>
                      <a:pt x="0" y="1054584"/>
                      <a:pt x="0" y="679375"/>
                    </a:cubicBezTo>
                    <a:cubicBezTo>
                      <a:pt x="0" y="304167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800869" cy="1406376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algn="ctr">
                  <a:lnSpc>
                    <a:spcPts val="3363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 rot="-5400000">
              <a:off x="0" y="0"/>
              <a:ext cx="2095919" cy="2095919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755B3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algn="ctr">
                  <a:lnSpc>
                    <a:spcPts val="1748"/>
                  </a:lnSpc>
                </a:pPr>
                <a:endParaRPr/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55048" y="55048"/>
              <a:ext cx="1985822" cy="1985822"/>
            </a:xfrm>
            <a:custGeom>
              <a:avLst/>
              <a:gdLst/>
              <a:ahLst/>
              <a:cxnLst/>
              <a:rect l="l" t="t" r="r" b="b"/>
              <a:pathLst>
                <a:path w="1985822" h="1985822">
                  <a:moveTo>
                    <a:pt x="0" y="0"/>
                  </a:moveTo>
                  <a:lnTo>
                    <a:pt x="1985823" y="0"/>
                  </a:lnTo>
                  <a:lnTo>
                    <a:pt x="1985823" y="1985823"/>
                  </a:lnTo>
                  <a:lnTo>
                    <a:pt x="0" y="1985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2369718" y="464051"/>
              <a:ext cx="3568576" cy="500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82"/>
                </a:lnSpc>
                <a:spcBef>
                  <a:spcPct val="0"/>
                </a:spcBef>
              </a:pPr>
              <a:r>
                <a:rPr lang="en-US" sz="2745">
                  <a:solidFill>
                    <a:srgbClr val="000000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Surveillance</a:t>
              </a:r>
            </a:p>
          </p:txBody>
        </p:sp>
      </p:grpSp>
      <p:sp>
        <p:nvSpPr>
          <p:cNvPr id="33" name="Freeform 33"/>
          <p:cNvSpPr/>
          <p:nvPr/>
        </p:nvSpPr>
        <p:spPr>
          <a:xfrm rot="-1419521">
            <a:off x="7754782" y="2315138"/>
            <a:ext cx="705221" cy="412911"/>
          </a:xfrm>
          <a:custGeom>
            <a:avLst/>
            <a:gdLst/>
            <a:ahLst/>
            <a:cxnLst/>
            <a:rect l="l" t="t" r="r" b="b"/>
            <a:pathLst>
              <a:path w="705221" h="412911">
                <a:moveTo>
                  <a:pt x="0" y="0"/>
                </a:moveTo>
                <a:lnTo>
                  <a:pt x="705221" y="0"/>
                </a:lnTo>
                <a:lnTo>
                  <a:pt x="705221" y="412912"/>
                </a:lnTo>
                <a:lnTo>
                  <a:pt x="0" y="4129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49971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4" name="Group 34"/>
          <p:cNvGrpSpPr/>
          <p:nvPr/>
        </p:nvGrpSpPr>
        <p:grpSpPr>
          <a:xfrm>
            <a:off x="8589415" y="1110120"/>
            <a:ext cx="8064318" cy="2743066"/>
            <a:chOff x="0" y="0"/>
            <a:chExt cx="10752425" cy="3657421"/>
          </a:xfrm>
        </p:grpSpPr>
        <p:grpSp>
          <p:nvGrpSpPr>
            <p:cNvPr id="35" name="Group 35"/>
            <p:cNvGrpSpPr/>
            <p:nvPr/>
          </p:nvGrpSpPr>
          <p:grpSpPr>
            <a:xfrm>
              <a:off x="1097638" y="389417"/>
              <a:ext cx="9654786" cy="3268004"/>
              <a:chOff x="0" y="0"/>
              <a:chExt cx="3309159" cy="1120102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3309159" cy="1120102"/>
              </a:xfrm>
              <a:custGeom>
                <a:avLst/>
                <a:gdLst/>
                <a:ahLst/>
                <a:cxnLst/>
                <a:rect l="l" t="t" r="r" b="b"/>
                <a:pathLst>
                  <a:path w="3309159" h="1120102">
                    <a:moveTo>
                      <a:pt x="3105959" y="0"/>
                    </a:moveTo>
                    <a:cubicBezTo>
                      <a:pt x="3218183" y="0"/>
                      <a:pt x="3309159" y="250743"/>
                      <a:pt x="3309159" y="560051"/>
                    </a:cubicBezTo>
                    <a:cubicBezTo>
                      <a:pt x="3309159" y="869359"/>
                      <a:pt x="3218183" y="1120102"/>
                      <a:pt x="3105959" y="1120102"/>
                    </a:cubicBezTo>
                    <a:lnTo>
                      <a:pt x="203200" y="1120102"/>
                    </a:lnTo>
                    <a:cubicBezTo>
                      <a:pt x="90976" y="1120102"/>
                      <a:pt x="0" y="869359"/>
                      <a:pt x="0" y="560051"/>
                    </a:cubicBezTo>
                    <a:cubicBezTo>
                      <a:pt x="0" y="250743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47625"/>
                <a:ext cx="3309159" cy="1167727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algn="ctr">
                  <a:lnSpc>
                    <a:spcPts val="3363"/>
                  </a:lnSpc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 rot="-5400000">
              <a:off x="0" y="0"/>
              <a:ext cx="2139612" cy="2139612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C046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algn="ctr">
                  <a:lnSpc>
                    <a:spcPts val="1748"/>
                  </a:lnSpc>
                </a:pPr>
                <a:endParaRPr/>
              </a:p>
            </p:txBody>
          </p:sp>
        </p:grpSp>
        <p:sp>
          <p:nvSpPr>
            <p:cNvPr id="41" name="Freeform 41"/>
            <p:cNvSpPr/>
            <p:nvPr/>
          </p:nvSpPr>
          <p:spPr>
            <a:xfrm>
              <a:off x="387062" y="44927"/>
              <a:ext cx="1421153" cy="1704531"/>
            </a:xfrm>
            <a:custGeom>
              <a:avLst/>
              <a:gdLst/>
              <a:ahLst/>
              <a:cxnLst/>
              <a:rect l="l" t="t" r="r" b="b"/>
              <a:pathLst>
                <a:path w="1421153" h="1704531">
                  <a:moveTo>
                    <a:pt x="0" y="0"/>
                  </a:moveTo>
                  <a:lnTo>
                    <a:pt x="1421153" y="0"/>
                  </a:lnTo>
                  <a:lnTo>
                    <a:pt x="1421153" y="1704531"/>
                  </a:lnTo>
                  <a:lnTo>
                    <a:pt x="0" y="1704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2357044" y="826649"/>
              <a:ext cx="3479436" cy="501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2"/>
                </a:lnSpc>
                <a:spcBef>
                  <a:spcPct val="0"/>
                </a:spcBef>
              </a:pPr>
              <a:r>
                <a:rPr lang="en-US" sz="2802">
                  <a:solidFill>
                    <a:srgbClr val="000000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Risques</a:t>
              </a:r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1854804" y="3383218"/>
            <a:ext cx="5770986" cy="1054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59"/>
              </a:lnSpc>
            </a:pPr>
            <a:r>
              <a:rPr lang="en-US" sz="7749" spc="178">
                <a:solidFill>
                  <a:srgbClr val="000000"/>
                </a:solidFill>
                <a:latin typeface="League Gothic"/>
                <a:ea typeface="League Gothic"/>
                <a:cs typeface="League Gothic"/>
                <a:sym typeface="League Gothic"/>
              </a:rPr>
              <a:t>INSULINES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299594" y="7461020"/>
            <a:ext cx="2928371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2"/>
              </a:lnSpc>
              <a:spcBef>
                <a:spcPct val="0"/>
              </a:spcBef>
            </a:pPr>
            <a:r>
              <a:rPr lang="en-US" sz="2802" dirty="0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Antidotes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625033" y="4358112"/>
            <a:ext cx="6426134" cy="470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5"/>
              </a:lnSpc>
              <a:spcBef>
                <a:spcPct val="0"/>
              </a:spcBef>
            </a:pPr>
            <a:r>
              <a:rPr lang="en-US" sz="3304" spc="280" dirty="0" err="1">
                <a:solidFill>
                  <a:srgbClr val="000000"/>
                </a:solidFill>
                <a:latin typeface="TT Fors Bold"/>
                <a:ea typeface="TT Fors Bold"/>
                <a:cs typeface="TT Fors Bold"/>
                <a:sym typeface="TT Fors Bold"/>
              </a:rPr>
              <a:t>Erreur</a:t>
            </a:r>
            <a:r>
              <a:rPr lang="en-US" sz="3304" spc="280" dirty="0">
                <a:solidFill>
                  <a:srgbClr val="000000"/>
                </a:solidFill>
                <a:latin typeface="TT Fors Bold"/>
                <a:ea typeface="TT Fors Bold"/>
                <a:cs typeface="TT Fors Bold"/>
                <a:sym typeface="TT Fors Bold"/>
              </a:rPr>
              <a:t> </a:t>
            </a:r>
            <a:r>
              <a:rPr lang="en-US" sz="3304" spc="280" dirty="0" err="1">
                <a:solidFill>
                  <a:srgbClr val="000000"/>
                </a:solidFill>
                <a:latin typeface="TT Fors Bold"/>
                <a:ea typeface="TT Fors Bold"/>
                <a:cs typeface="TT Fors Bold"/>
                <a:sym typeface="TT Fors Bold"/>
              </a:rPr>
              <a:t>d’administration</a:t>
            </a:r>
            <a:endParaRPr lang="en-US" sz="3304" spc="280" dirty="0">
              <a:solidFill>
                <a:srgbClr val="000000"/>
              </a:solidFill>
              <a:latin typeface="TT Fors Bold"/>
              <a:ea typeface="TT Fors Bold"/>
              <a:cs typeface="TT Fors Bold"/>
              <a:sym typeface="TT Fors Bold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1763779" y="7517540"/>
            <a:ext cx="7593194" cy="288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00"/>
              </a:lnSpc>
            </a:pP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145539" y="2190993"/>
            <a:ext cx="7593194" cy="198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200"/>
              </a:lnSpc>
              <a:buFont typeface="Arial"/>
              <a:buChar char="•"/>
            </a:pP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Hypoglycémie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 err="1">
                <a:latin typeface="Balsamiq Sans"/>
                <a:ea typeface="Balsamiq Sans"/>
                <a:cs typeface="Balsamiq Sans"/>
                <a:sym typeface="Balsamiq Sans"/>
              </a:rPr>
              <a:t>si</a:t>
            </a:r>
            <a:r>
              <a:rPr lang="en-US" sz="2000" b="1" spc="170" dirty="0">
                <a:solidFill>
                  <a:srgbClr val="F0851B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b="1" spc="170" dirty="0">
                <a:latin typeface="Balsamiq Sans"/>
                <a:ea typeface="Balsamiq Sans"/>
                <a:cs typeface="Balsamiq Sans"/>
                <a:sym typeface="Balsamiq Sans"/>
              </a:rPr>
              <a:t>⩽ 0.6 g/L </a:t>
            </a:r>
          </a:p>
          <a:p>
            <a:pPr marL="431801" lvl="1" indent="-215900" algn="l">
              <a:lnSpc>
                <a:spcPts val="2200"/>
              </a:lnSpc>
              <a:buFont typeface="Arial"/>
              <a:buChar char="•"/>
            </a:pP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Hypoglycémie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sévère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si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b="1" spc="170" dirty="0">
                <a:latin typeface="Balsamiq Sans"/>
                <a:ea typeface="Balsamiq Sans"/>
                <a:cs typeface="Balsamiq Sans"/>
                <a:sym typeface="Balsamiq Sans"/>
              </a:rPr>
              <a:t>&lt; 0.4 g/L</a:t>
            </a:r>
          </a:p>
          <a:p>
            <a:pPr algn="l">
              <a:lnSpc>
                <a:spcPts val="2200"/>
              </a:lnSpc>
            </a:pPr>
            <a:endParaRPr lang="en-US" sz="2000" spc="170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algn="l">
              <a:lnSpc>
                <a:spcPts val="2200"/>
              </a:lnSpc>
            </a:pP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Clinique :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sueurs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,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pâleur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, fatigue,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vertiges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, </a:t>
            </a:r>
          </a:p>
          <a:p>
            <a:pPr algn="l">
              <a:lnSpc>
                <a:spcPts val="2200"/>
              </a:lnSpc>
            </a:pP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signes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neurologiques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, coma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voir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décès</a:t>
            </a:r>
            <a:endParaRPr lang="en-US" sz="2000" spc="170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algn="l">
              <a:lnSpc>
                <a:spcPts val="2200"/>
              </a:lnSpc>
            </a:pPr>
            <a:endParaRPr lang="en-US" sz="2000" spc="170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algn="l">
              <a:lnSpc>
                <a:spcPts val="2200"/>
              </a:lnSpc>
            </a:pPr>
            <a:endParaRPr lang="en-US" sz="2000" spc="170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48" name="Freeform 48"/>
          <p:cNvSpPr/>
          <p:nvPr/>
        </p:nvSpPr>
        <p:spPr>
          <a:xfrm>
            <a:off x="4055098" y="5829077"/>
            <a:ext cx="1728665" cy="1852725"/>
          </a:xfrm>
          <a:custGeom>
            <a:avLst/>
            <a:gdLst/>
            <a:ahLst/>
            <a:cxnLst/>
            <a:rect l="l" t="t" r="r" b="b"/>
            <a:pathLst>
              <a:path w="1869645" h="2112594">
                <a:moveTo>
                  <a:pt x="0" y="0"/>
                </a:moveTo>
                <a:lnTo>
                  <a:pt x="1869645" y="0"/>
                </a:lnTo>
                <a:lnTo>
                  <a:pt x="1869645" y="2112593"/>
                </a:lnTo>
                <a:lnTo>
                  <a:pt x="0" y="211259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49" name="TextBox 49"/>
          <p:cNvSpPr txBox="1"/>
          <p:nvPr/>
        </p:nvSpPr>
        <p:spPr>
          <a:xfrm>
            <a:off x="10807104" y="4835658"/>
            <a:ext cx="6305010" cy="2362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9" lvl="1" indent="-215899" algn="l">
              <a:lnSpc>
                <a:spcPts val="2299"/>
              </a:lnSpc>
              <a:buFont typeface="Arial"/>
              <a:buChar char="•"/>
            </a:pPr>
            <a:r>
              <a:rPr lang="en-US" sz="1999" spc="83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Glycémies</a:t>
            </a:r>
            <a:r>
              <a:rPr lang="en-US" sz="1999" spc="83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1999" spc="83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capillaires</a:t>
            </a:r>
            <a:r>
              <a:rPr lang="en-US" sz="1999" spc="83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1999" spc="83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rapprochées</a:t>
            </a:r>
            <a:r>
              <a:rPr lang="en-US" sz="1999" spc="83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</a:p>
          <a:p>
            <a:pPr marL="431799" lvl="1" indent="-215899" algn="l">
              <a:lnSpc>
                <a:spcPts val="2299"/>
              </a:lnSpc>
              <a:buFont typeface="Arial"/>
              <a:buChar char="•"/>
            </a:pPr>
            <a:r>
              <a:rPr lang="en-US" sz="1999" spc="83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Respecter un </a:t>
            </a:r>
            <a:r>
              <a:rPr lang="en-US" sz="1999" spc="83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intervalle</a:t>
            </a:r>
            <a:r>
              <a:rPr lang="en-US" sz="1999" spc="83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de 30min entre </a:t>
            </a:r>
            <a:r>
              <a:rPr lang="en-US" sz="1999" spc="83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l’administration</a:t>
            </a:r>
            <a:r>
              <a:rPr lang="en-US" sz="1999" spc="83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et le dernier </a:t>
            </a:r>
            <a:r>
              <a:rPr lang="en-US" sz="1999" spc="83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contrôle</a:t>
            </a:r>
            <a:r>
              <a:rPr lang="en-US" sz="1999" spc="83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1999" spc="83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glycémique</a:t>
            </a:r>
            <a:endParaRPr lang="en-US" sz="1999" spc="83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799" lvl="1" indent="-215899" algn="l">
              <a:lnSpc>
                <a:spcPts val="2299"/>
              </a:lnSpc>
              <a:buFont typeface="Arial"/>
              <a:buChar char="•"/>
            </a:pPr>
            <a:r>
              <a:rPr lang="en-US" sz="1999" spc="83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Prise</a:t>
            </a:r>
            <a:r>
              <a:rPr lang="en-US" sz="1999" spc="83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1999" spc="83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alimentaire</a:t>
            </a:r>
            <a:r>
              <a:rPr lang="en-US" sz="1999" spc="83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suffisante du patient</a:t>
            </a:r>
          </a:p>
          <a:p>
            <a:pPr marL="431799" lvl="1" indent="-215899" algn="l">
              <a:lnSpc>
                <a:spcPts val="2299"/>
              </a:lnSpc>
              <a:buFont typeface="Arial"/>
              <a:buChar char="•"/>
            </a:pPr>
            <a:r>
              <a:rPr lang="en-US" sz="1999" spc="83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Prescription </a:t>
            </a:r>
            <a:r>
              <a:rPr lang="en-US" sz="1999" spc="83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en</a:t>
            </a:r>
            <a:r>
              <a:rPr lang="en-US" sz="1999" spc="83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UI               </a:t>
            </a:r>
          </a:p>
          <a:p>
            <a:pPr marL="431799" lvl="1" indent="-215899" algn="l">
              <a:lnSpc>
                <a:spcPts val="2299"/>
              </a:lnSpc>
              <a:buFont typeface="Arial"/>
              <a:buChar char="•"/>
            </a:pPr>
            <a:r>
              <a:rPr lang="en-US" sz="1999" spc="83" dirty="0">
                <a:latin typeface="Balsamiq Sans"/>
                <a:ea typeface="Balsamiq Sans"/>
                <a:cs typeface="Balsamiq Sans"/>
                <a:sym typeface="Balsamiq Sans"/>
              </a:rPr>
              <a:t>1 </a:t>
            </a:r>
            <a:r>
              <a:rPr lang="en-US" sz="1999" spc="83" dirty="0" err="1">
                <a:latin typeface="Balsamiq Sans"/>
                <a:ea typeface="Balsamiq Sans"/>
                <a:cs typeface="Balsamiq Sans"/>
                <a:sym typeface="Balsamiq Sans"/>
              </a:rPr>
              <a:t>stylo</a:t>
            </a:r>
            <a:r>
              <a:rPr lang="en-US" sz="1999" spc="83" dirty="0">
                <a:latin typeface="Balsamiq Sans"/>
                <a:ea typeface="Balsamiq Sans"/>
                <a:cs typeface="Balsamiq Sans"/>
                <a:sym typeface="Balsamiq Sans"/>
              </a:rPr>
              <a:t> = 1 patient</a:t>
            </a:r>
          </a:p>
          <a:p>
            <a:pPr algn="l">
              <a:lnSpc>
                <a:spcPts val="2299"/>
              </a:lnSpc>
            </a:pPr>
            <a:endParaRPr lang="en-US" sz="1999" spc="83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0283864" y="7847404"/>
            <a:ext cx="6389825" cy="593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99"/>
              </a:lnSpc>
            </a:pPr>
            <a:r>
              <a:rPr lang="en-US" sz="1999" spc="83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En </a:t>
            </a:r>
            <a:r>
              <a:rPr lang="en-US" sz="1999" spc="83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fonction</a:t>
            </a:r>
            <a:r>
              <a:rPr lang="en-US" sz="1999" spc="83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de la </a:t>
            </a:r>
            <a:r>
              <a:rPr lang="en-US" sz="1999" spc="83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glycémie</a:t>
            </a:r>
            <a:r>
              <a:rPr lang="en-US" sz="1999" spc="83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du patient :</a:t>
            </a:r>
          </a:p>
          <a:p>
            <a:pPr algn="l">
              <a:lnSpc>
                <a:spcPts val="2299"/>
              </a:lnSpc>
            </a:pPr>
            <a:endParaRPr lang="en-US" sz="1999" spc="83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1881414" y="8717750"/>
            <a:ext cx="5862107" cy="242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8"/>
              </a:lnSpc>
            </a:pPr>
            <a:r>
              <a:rPr lang="en-US" sz="1600" spc="68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UI : </a:t>
            </a:r>
            <a:r>
              <a:rPr lang="en-US" sz="1600" spc="68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Unité</a:t>
            </a:r>
            <a:r>
              <a:rPr lang="en-US" sz="1600" spc="68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1600" spc="68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Internationale</a:t>
            </a:r>
            <a:endParaRPr lang="en-US" sz="1600" spc="68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53" name="Bouton d’action : accueil 51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D946DCFB-51CF-3390-3189-293CB35C6CF4}"/>
              </a:ext>
            </a:extLst>
          </p:cNvPr>
          <p:cNvSpPr/>
          <p:nvPr/>
        </p:nvSpPr>
        <p:spPr>
          <a:xfrm>
            <a:off x="17085645" y="266700"/>
            <a:ext cx="838200" cy="843420"/>
          </a:xfrm>
          <a:prstGeom prst="actionButtonHom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Picture 2" descr="https://www.omeditpacacorse.fr/wp-content/uploads/2018/05/Logo-omedit-1.png">
            <a:extLst>
              <a:ext uri="{FF2B5EF4-FFF2-40B4-BE49-F238E27FC236}">
                <a16:creationId xmlns:a16="http://schemas.microsoft.com/office/drawing/2014/main" id="{62F6BFA3-26D5-419C-1416-5ECB7B9F4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288"/>
            <a:ext cx="2125001" cy="8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id="{36DC4559-C726-304D-1041-184A92D7095C}"/>
              </a:ext>
            </a:extLst>
          </p:cNvPr>
          <p:cNvSpPr txBox="1"/>
          <p:nvPr/>
        </p:nvSpPr>
        <p:spPr>
          <a:xfrm>
            <a:off x="9598541" y="8252543"/>
            <a:ext cx="7258847" cy="1865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1799" lvl="1" indent="-215899" algn="l">
              <a:lnSpc>
                <a:spcPts val="2299"/>
              </a:lnSpc>
              <a:buFont typeface="Arial"/>
              <a:buChar char="•"/>
            </a:pPr>
            <a:r>
              <a:rPr lang="en-US" sz="2000" b="1" spc="83" dirty="0">
                <a:latin typeface="Balsamiq Sans"/>
                <a:ea typeface="Balsamiq Sans"/>
                <a:cs typeface="Balsamiq Sans"/>
                <a:sym typeface="Balsamiq Sans"/>
              </a:rPr>
              <a:t>Glucose per </a:t>
            </a:r>
            <a:r>
              <a:rPr lang="en-US" sz="2000" b="1" spc="83" dirty="0" err="1">
                <a:latin typeface="Balsamiq Sans"/>
                <a:ea typeface="Balsamiq Sans"/>
                <a:cs typeface="Balsamiq Sans"/>
                <a:sym typeface="Balsamiq Sans"/>
              </a:rPr>
              <a:t>os</a:t>
            </a:r>
            <a:r>
              <a:rPr lang="en-US" sz="2000" b="1" spc="83" dirty="0"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b="1" spc="83" dirty="0" err="1">
                <a:latin typeface="Balsamiq Sans"/>
                <a:ea typeface="Balsamiq Sans"/>
                <a:cs typeface="Balsamiq Sans"/>
                <a:sym typeface="Balsamiq Sans"/>
              </a:rPr>
              <a:t>ou</a:t>
            </a:r>
            <a:r>
              <a:rPr lang="en-US" sz="2000" b="1" spc="83" dirty="0">
                <a:latin typeface="Balsamiq Sans"/>
                <a:ea typeface="Balsamiq Sans"/>
                <a:cs typeface="Balsamiq Sans"/>
                <a:sym typeface="Balsamiq Sans"/>
              </a:rPr>
              <a:t> injectable (IV)</a:t>
            </a:r>
          </a:p>
          <a:p>
            <a:pPr marL="215900" lvl="1" algn="l">
              <a:lnSpc>
                <a:spcPts val="2299"/>
              </a:lnSpc>
            </a:pPr>
            <a:endParaRPr lang="en-US" sz="2000" spc="83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215900" lvl="1" algn="l">
              <a:lnSpc>
                <a:spcPts val="2299"/>
              </a:lnSpc>
            </a:pPr>
            <a:r>
              <a:rPr lang="en-US" sz="2000" spc="83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Au domicile du patient : </a:t>
            </a:r>
          </a:p>
          <a:p>
            <a:pPr marL="558800" lvl="1" indent="-342900" algn="l">
              <a:lnSpc>
                <a:spcPts val="2299"/>
              </a:lnSpc>
              <a:buFont typeface="Arial" panose="020B0604020202020204" pitchFamily="34" charset="0"/>
              <a:buChar char="•"/>
            </a:pPr>
            <a:r>
              <a:rPr lang="en-US" sz="2000" b="1" spc="83" dirty="0" err="1">
                <a:latin typeface="Balsamiq Sans"/>
                <a:ea typeface="Balsamiq Sans"/>
                <a:cs typeface="Balsamiq Sans"/>
                <a:sym typeface="Balsamiq Sans"/>
              </a:rPr>
              <a:t>Glucides</a:t>
            </a:r>
            <a:r>
              <a:rPr lang="en-US" sz="2000" b="1" spc="83" dirty="0"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b="1" spc="83" dirty="0" err="1">
                <a:latin typeface="Balsamiq Sans"/>
                <a:ea typeface="Balsamiq Sans"/>
                <a:cs typeface="Balsamiq Sans"/>
                <a:sym typeface="Balsamiq Sans"/>
              </a:rPr>
              <a:t>rapides</a:t>
            </a:r>
            <a:r>
              <a:rPr lang="en-US" sz="2000" b="1" spc="83" dirty="0">
                <a:latin typeface="Balsamiq Sans"/>
                <a:ea typeface="Balsamiq Sans"/>
                <a:cs typeface="Balsamiq Sans"/>
                <a:sym typeface="Balsamiq Sans"/>
              </a:rPr>
              <a:t> per </a:t>
            </a:r>
            <a:r>
              <a:rPr lang="en-US" sz="2000" b="1" spc="83" dirty="0" err="1">
                <a:latin typeface="Balsamiq Sans"/>
                <a:ea typeface="Balsamiq Sans"/>
                <a:cs typeface="Balsamiq Sans"/>
                <a:sym typeface="Balsamiq Sans"/>
              </a:rPr>
              <a:t>os</a:t>
            </a:r>
            <a:r>
              <a:rPr lang="en-US" sz="2000" b="1" spc="83" dirty="0"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83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si</a:t>
            </a:r>
            <a:r>
              <a:rPr lang="en-US" sz="2000" spc="83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patient conscient</a:t>
            </a:r>
          </a:p>
          <a:p>
            <a:pPr marL="558800" lvl="1" indent="-342900" algn="l">
              <a:lnSpc>
                <a:spcPts val="2299"/>
              </a:lnSpc>
              <a:buFont typeface="Arial" panose="020B0604020202020204" pitchFamily="34" charset="0"/>
              <a:buChar char="•"/>
            </a:pPr>
            <a:r>
              <a:rPr lang="en-US" sz="2000" spc="83" dirty="0">
                <a:latin typeface="Balsamiq Sans"/>
                <a:ea typeface="Balsamiq Sans"/>
                <a:cs typeface="Balsamiq Sans"/>
                <a:sym typeface="Balsamiq Sans"/>
              </a:rPr>
              <a:t>Injection glucagon </a:t>
            </a:r>
            <a:r>
              <a:rPr lang="en-US" sz="2000" spc="83" dirty="0" err="1">
                <a:latin typeface="Balsamiq Sans"/>
                <a:ea typeface="Balsamiq Sans"/>
                <a:cs typeface="Balsamiq Sans"/>
                <a:sym typeface="Balsamiq Sans"/>
              </a:rPr>
              <a:t>voie</a:t>
            </a:r>
            <a:r>
              <a:rPr lang="en-US" sz="2000" spc="83" dirty="0">
                <a:latin typeface="Balsamiq Sans"/>
                <a:ea typeface="Balsamiq Sans"/>
                <a:cs typeface="Balsamiq Sans"/>
                <a:sym typeface="Balsamiq Sans"/>
              </a:rPr>
              <a:t> IM, SC (</a:t>
            </a:r>
            <a:r>
              <a:rPr lang="en-US" sz="2000" spc="83" dirty="0" err="1">
                <a:latin typeface="Balsamiq Sans"/>
                <a:ea typeface="Balsamiq Sans"/>
                <a:cs typeface="Balsamiq Sans"/>
                <a:sym typeface="Balsamiq Sans"/>
              </a:rPr>
              <a:t>Glucagen</a:t>
            </a:r>
            <a:r>
              <a:rPr kumimoji="0" lang="en-US" sz="2000" b="0" i="0" u="none" strike="noStrike" kern="1200" cap="none" spc="17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®</a:t>
            </a:r>
            <a:r>
              <a:rPr lang="en-US" sz="2000" spc="83" dirty="0">
                <a:latin typeface="Balsamiq Sans"/>
                <a:ea typeface="Balsamiq Sans"/>
                <a:cs typeface="Balsamiq Sans"/>
                <a:sym typeface="Balsamiq Sans"/>
              </a:rPr>
              <a:t>) </a:t>
            </a:r>
            <a:r>
              <a:rPr lang="en-US" sz="2000" spc="83" dirty="0" err="1">
                <a:latin typeface="Balsamiq Sans"/>
                <a:ea typeface="Balsamiq Sans"/>
                <a:cs typeface="Balsamiq Sans"/>
                <a:sym typeface="Balsamiq Sans"/>
              </a:rPr>
              <a:t>ou</a:t>
            </a:r>
            <a:r>
              <a:rPr lang="en-US" sz="2000" spc="83" dirty="0"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83" dirty="0" err="1">
                <a:latin typeface="Balsamiq Sans"/>
                <a:ea typeface="Balsamiq Sans"/>
                <a:cs typeface="Balsamiq Sans"/>
                <a:sym typeface="Balsamiq Sans"/>
              </a:rPr>
              <a:t>intranasale</a:t>
            </a:r>
            <a:r>
              <a:rPr lang="en-US" sz="2000" spc="83" dirty="0">
                <a:latin typeface="Balsamiq Sans"/>
                <a:ea typeface="Balsamiq Sans"/>
                <a:cs typeface="Balsamiq Sans"/>
                <a:sym typeface="Balsamiq Sans"/>
              </a:rPr>
              <a:t> (</a:t>
            </a:r>
            <a:r>
              <a:rPr lang="en-US" sz="2000" spc="83" dirty="0" err="1">
                <a:latin typeface="Balsamiq Sans"/>
                <a:ea typeface="Balsamiq Sans"/>
                <a:cs typeface="Balsamiq Sans"/>
                <a:sym typeface="Balsamiq Sans"/>
              </a:rPr>
              <a:t>Baqsimi</a:t>
            </a:r>
            <a:r>
              <a:rPr kumimoji="0" lang="en-US" sz="2000" b="0" i="0" u="none" strike="noStrike" kern="1200" cap="none" spc="17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®</a:t>
            </a:r>
            <a:r>
              <a:rPr lang="en-US" sz="2000" spc="83" dirty="0">
                <a:latin typeface="Balsamiq Sans"/>
                <a:ea typeface="Balsamiq Sans"/>
                <a:cs typeface="Balsamiq Sans"/>
                <a:sym typeface="Balsamiq Sans"/>
              </a:rPr>
              <a:t>) </a:t>
            </a:r>
            <a:r>
              <a:rPr lang="en-US" sz="2000" spc="83" dirty="0" err="1">
                <a:latin typeface="Balsamiq Sans"/>
                <a:ea typeface="Balsamiq Sans"/>
                <a:cs typeface="Balsamiq Sans"/>
                <a:sym typeface="Balsamiq Sans"/>
              </a:rPr>
              <a:t>si</a:t>
            </a:r>
            <a:r>
              <a:rPr lang="en-US" sz="2000" spc="83" dirty="0">
                <a:latin typeface="Balsamiq Sans"/>
                <a:ea typeface="Balsamiq Sans"/>
                <a:cs typeface="Balsamiq Sans"/>
                <a:sym typeface="Balsamiq Sans"/>
              </a:rPr>
              <a:t> patient inconscient</a:t>
            </a:r>
          </a:p>
        </p:txBody>
      </p:sp>
      <p:sp>
        <p:nvSpPr>
          <p:cNvPr id="2" name="TextBox 45">
            <a:extLst>
              <a:ext uri="{FF2B5EF4-FFF2-40B4-BE49-F238E27FC236}">
                <a16:creationId xmlns:a16="http://schemas.microsoft.com/office/drawing/2014/main" id="{CB12A474-970A-DF07-EBB3-6A22BFFEDD80}"/>
              </a:ext>
            </a:extLst>
          </p:cNvPr>
          <p:cNvSpPr txBox="1"/>
          <p:nvPr/>
        </p:nvSpPr>
        <p:spPr>
          <a:xfrm>
            <a:off x="1965356" y="4863102"/>
            <a:ext cx="5722031" cy="11349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Confusion entre UI et mL,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m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ésusage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dispositifs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d’administrations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(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stylos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527230" y="1664055"/>
            <a:ext cx="6426134" cy="642613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61925" cap="sq">
              <a:solidFill>
                <a:srgbClr val="FC7903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7005763" y="6522220"/>
            <a:ext cx="412530" cy="41253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7005763" y="2665392"/>
            <a:ext cx="412530" cy="41253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F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7705874" y="4920335"/>
            <a:ext cx="412530" cy="41253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5B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343184" y="7239744"/>
            <a:ext cx="7423194" cy="2824522"/>
            <a:chOff x="0" y="0"/>
            <a:chExt cx="3639893" cy="13849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39893" cy="1384977"/>
            </a:xfrm>
            <a:custGeom>
              <a:avLst/>
              <a:gdLst/>
              <a:ahLst/>
              <a:cxnLst/>
              <a:rect l="l" t="t" r="r" b="b"/>
              <a:pathLst>
                <a:path w="3639893" h="1384977">
                  <a:moveTo>
                    <a:pt x="3436693" y="0"/>
                  </a:moveTo>
                  <a:cubicBezTo>
                    <a:pt x="3548917" y="0"/>
                    <a:pt x="3639893" y="310038"/>
                    <a:pt x="3639893" y="692489"/>
                  </a:cubicBezTo>
                  <a:cubicBezTo>
                    <a:pt x="3639893" y="1074940"/>
                    <a:pt x="3548917" y="1384977"/>
                    <a:pt x="3436693" y="1384977"/>
                  </a:cubicBezTo>
                  <a:lnTo>
                    <a:pt x="203200" y="1384977"/>
                  </a:lnTo>
                  <a:cubicBezTo>
                    <a:pt x="90976" y="1384977"/>
                    <a:pt x="0" y="1074940"/>
                    <a:pt x="0" y="692489"/>
                  </a:cubicBezTo>
                  <a:cubicBezTo>
                    <a:pt x="0" y="3100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639893" cy="1432603"/>
            </a:xfrm>
            <a:prstGeom prst="rect">
              <a:avLst/>
            </a:prstGeom>
          </p:spPr>
          <p:txBody>
            <a:bodyPr lIns="64227" tIns="64227" rIns="64227" bIns="6422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8540830" y="6847648"/>
            <a:ext cx="1604709" cy="160470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 rot="1820444">
            <a:off x="7781777" y="6949781"/>
            <a:ext cx="673255" cy="412911"/>
          </a:xfrm>
          <a:custGeom>
            <a:avLst/>
            <a:gdLst/>
            <a:ahLst/>
            <a:cxnLst/>
            <a:rect l="l" t="t" r="r" b="b"/>
            <a:pathLst>
              <a:path w="673255" h="412911">
                <a:moveTo>
                  <a:pt x="0" y="0"/>
                </a:moveTo>
                <a:lnTo>
                  <a:pt x="673254" y="0"/>
                </a:lnTo>
                <a:lnTo>
                  <a:pt x="673254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184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9100348" y="7172544"/>
            <a:ext cx="914091" cy="991618"/>
          </a:xfrm>
          <a:custGeom>
            <a:avLst/>
            <a:gdLst/>
            <a:ahLst/>
            <a:cxnLst/>
            <a:rect l="l" t="t" r="r" b="b"/>
            <a:pathLst>
              <a:path w="914091" h="991618">
                <a:moveTo>
                  <a:pt x="0" y="0"/>
                </a:moveTo>
                <a:lnTo>
                  <a:pt x="914091" y="0"/>
                </a:lnTo>
                <a:lnTo>
                  <a:pt x="914091" y="991618"/>
                </a:lnTo>
                <a:lnTo>
                  <a:pt x="0" y="9916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8669522" y="6948799"/>
            <a:ext cx="1009901" cy="1017533"/>
          </a:xfrm>
          <a:custGeom>
            <a:avLst/>
            <a:gdLst/>
            <a:ahLst/>
            <a:cxnLst/>
            <a:rect l="l" t="t" r="r" b="b"/>
            <a:pathLst>
              <a:path w="1009901" h="1017533">
                <a:moveTo>
                  <a:pt x="0" y="0"/>
                </a:moveTo>
                <a:lnTo>
                  <a:pt x="1009901" y="0"/>
                </a:lnTo>
                <a:lnTo>
                  <a:pt x="1009901" y="1017533"/>
                </a:lnTo>
                <a:lnTo>
                  <a:pt x="0" y="10175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reeform 23"/>
          <p:cNvSpPr/>
          <p:nvPr/>
        </p:nvSpPr>
        <p:spPr>
          <a:xfrm rot="-94679">
            <a:off x="8319117" y="4909852"/>
            <a:ext cx="739433" cy="412911"/>
          </a:xfrm>
          <a:custGeom>
            <a:avLst/>
            <a:gdLst/>
            <a:ahLst/>
            <a:cxnLst/>
            <a:rect l="l" t="t" r="r" b="b"/>
            <a:pathLst>
              <a:path w="739433" h="412911">
                <a:moveTo>
                  <a:pt x="0" y="0"/>
                </a:moveTo>
                <a:lnTo>
                  <a:pt x="739433" y="0"/>
                </a:lnTo>
                <a:lnTo>
                  <a:pt x="739433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3840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9746421" y="4234351"/>
            <a:ext cx="7593194" cy="2714447"/>
            <a:chOff x="0" y="0"/>
            <a:chExt cx="3800869" cy="135875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800869" cy="1358751"/>
            </a:xfrm>
            <a:custGeom>
              <a:avLst/>
              <a:gdLst/>
              <a:ahLst/>
              <a:cxnLst/>
              <a:rect l="l" t="t" r="r" b="b"/>
              <a:pathLst>
                <a:path w="3800869" h="1358751">
                  <a:moveTo>
                    <a:pt x="3597669" y="0"/>
                  </a:moveTo>
                  <a:cubicBezTo>
                    <a:pt x="3709893" y="0"/>
                    <a:pt x="3800869" y="304167"/>
                    <a:pt x="3800869" y="679375"/>
                  </a:cubicBezTo>
                  <a:cubicBezTo>
                    <a:pt x="3800869" y="1054584"/>
                    <a:pt x="3709893" y="1358751"/>
                    <a:pt x="3597669" y="1358751"/>
                  </a:cubicBezTo>
                  <a:lnTo>
                    <a:pt x="203200" y="1358751"/>
                  </a:lnTo>
                  <a:cubicBezTo>
                    <a:pt x="90976" y="1358751"/>
                    <a:pt x="0" y="1054584"/>
                    <a:pt x="0" y="679375"/>
                  </a:cubicBezTo>
                  <a:cubicBezTo>
                    <a:pt x="0" y="30416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3800869" cy="1406376"/>
            </a:xfrm>
            <a:prstGeom prst="rect">
              <a:avLst/>
            </a:prstGeom>
          </p:spPr>
          <p:txBody>
            <a:bodyPr lIns="76598" tIns="76598" rIns="76598" bIns="7659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 rot="-5400000">
            <a:off x="9259783" y="4146835"/>
            <a:ext cx="1571939" cy="1571939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5B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8521" tIns="38521" rIns="38521" bIns="3852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Freeform 30"/>
          <p:cNvSpPr/>
          <p:nvPr/>
        </p:nvSpPr>
        <p:spPr>
          <a:xfrm>
            <a:off x="9301069" y="4188121"/>
            <a:ext cx="1489367" cy="1489367"/>
          </a:xfrm>
          <a:custGeom>
            <a:avLst/>
            <a:gdLst/>
            <a:ahLst/>
            <a:cxnLst/>
            <a:rect l="l" t="t" r="r" b="b"/>
            <a:pathLst>
              <a:path w="1489367" h="1489367">
                <a:moveTo>
                  <a:pt x="0" y="0"/>
                </a:moveTo>
                <a:lnTo>
                  <a:pt x="1489367" y="0"/>
                </a:lnTo>
                <a:lnTo>
                  <a:pt x="1489367" y="1489367"/>
                </a:lnTo>
                <a:lnTo>
                  <a:pt x="0" y="14893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1037071" y="4504398"/>
            <a:ext cx="2676432" cy="365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8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Oswald Bold"/>
                <a:cs typeface="Oswald Bold"/>
                <a:sym typeface="Oswald Bold"/>
              </a:rPr>
              <a:t>Surveillance</a:t>
            </a:r>
          </a:p>
        </p:txBody>
      </p:sp>
      <p:sp>
        <p:nvSpPr>
          <p:cNvPr id="32" name="Freeform 32"/>
          <p:cNvSpPr/>
          <p:nvPr/>
        </p:nvSpPr>
        <p:spPr>
          <a:xfrm rot="-1419521">
            <a:off x="7754782" y="2315138"/>
            <a:ext cx="705221" cy="412911"/>
          </a:xfrm>
          <a:custGeom>
            <a:avLst/>
            <a:gdLst/>
            <a:ahLst/>
            <a:cxnLst/>
            <a:rect l="l" t="t" r="r" b="b"/>
            <a:pathLst>
              <a:path w="705221" h="412911">
                <a:moveTo>
                  <a:pt x="0" y="0"/>
                </a:moveTo>
                <a:lnTo>
                  <a:pt x="705221" y="0"/>
                </a:lnTo>
                <a:lnTo>
                  <a:pt x="705221" y="412912"/>
                </a:lnTo>
                <a:lnTo>
                  <a:pt x="0" y="4129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4997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 33"/>
          <p:cNvGrpSpPr/>
          <p:nvPr/>
        </p:nvGrpSpPr>
        <p:grpSpPr>
          <a:xfrm>
            <a:off x="8589415" y="1110120"/>
            <a:ext cx="8064318" cy="2743066"/>
            <a:chOff x="0" y="0"/>
            <a:chExt cx="10752425" cy="3657421"/>
          </a:xfrm>
        </p:grpSpPr>
        <p:grpSp>
          <p:nvGrpSpPr>
            <p:cNvPr id="34" name="Group 34"/>
            <p:cNvGrpSpPr/>
            <p:nvPr/>
          </p:nvGrpSpPr>
          <p:grpSpPr>
            <a:xfrm>
              <a:off x="1097638" y="389417"/>
              <a:ext cx="9654786" cy="3268004"/>
              <a:chOff x="0" y="0"/>
              <a:chExt cx="3309159" cy="1120102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3309159" cy="1120102"/>
              </a:xfrm>
              <a:custGeom>
                <a:avLst/>
                <a:gdLst/>
                <a:ahLst/>
                <a:cxnLst/>
                <a:rect l="l" t="t" r="r" b="b"/>
                <a:pathLst>
                  <a:path w="3309159" h="1120102">
                    <a:moveTo>
                      <a:pt x="3105959" y="0"/>
                    </a:moveTo>
                    <a:cubicBezTo>
                      <a:pt x="3218183" y="0"/>
                      <a:pt x="3309159" y="250743"/>
                      <a:pt x="3309159" y="560051"/>
                    </a:cubicBezTo>
                    <a:cubicBezTo>
                      <a:pt x="3309159" y="869359"/>
                      <a:pt x="3218183" y="1120102"/>
                      <a:pt x="3105959" y="1120102"/>
                    </a:cubicBezTo>
                    <a:lnTo>
                      <a:pt x="203200" y="1120102"/>
                    </a:lnTo>
                    <a:cubicBezTo>
                      <a:pt x="90976" y="1120102"/>
                      <a:pt x="0" y="869359"/>
                      <a:pt x="0" y="560051"/>
                    </a:cubicBezTo>
                    <a:cubicBezTo>
                      <a:pt x="0" y="250743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47625"/>
                <a:ext cx="3309159" cy="1167727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 rot="-5400000">
              <a:off x="0" y="0"/>
              <a:ext cx="2139612" cy="2139612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C04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0" name="Freeform 40"/>
            <p:cNvSpPr/>
            <p:nvPr/>
          </p:nvSpPr>
          <p:spPr>
            <a:xfrm>
              <a:off x="387062" y="44927"/>
              <a:ext cx="1421153" cy="1704531"/>
            </a:xfrm>
            <a:custGeom>
              <a:avLst/>
              <a:gdLst/>
              <a:ahLst/>
              <a:cxnLst/>
              <a:rect l="l" t="t" r="r" b="b"/>
              <a:pathLst>
                <a:path w="1421153" h="1704531">
                  <a:moveTo>
                    <a:pt x="0" y="0"/>
                  </a:moveTo>
                  <a:lnTo>
                    <a:pt x="1421153" y="0"/>
                  </a:lnTo>
                  <a:lnTo>
                    <a:pt x="1421153" y="1704531"/>
                  </a:lnTo>
                  <a:lnTo>
                    <a:pt x="0" y="1704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2357044" y="826649"/>
              <a:ext cx="3479436" cy="501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94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Risques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1854804" y="3383218"/>
            <a:ext cx="5770986" cy="1054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49" b="0" i="0" u="none" strike="noStrike" kern="1200" cap="none" spc="17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Gothic"/>
                <a:ea typeface="League Gothic"/>
                <a:cs typeface="League Gothic"/>
                <a:sym typeface="League Gothic"/>
              </a:rPr>
              <a:t>METHADONE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299594" y="7461020"/>
            <a:ext cx="2928371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Oswald Bold"/>
                <a:cs typeface="Oswald Bold"/>
                <a:sym typeface="Oswald Bold"/>
              </a:rPr>
              <a:t>Antidotes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625033" y="4358112"/>
            <a:ext cx="6426134" cy="470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4" b="0" i="0" u="none" strike="noStrike" kern="1200" cap="none" spc="28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Erreur d’utilisation 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2585352" y="5116307"/>
            <a:ext cx="4309890" cy="223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Non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prise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compte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des CI, des IM et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surdosages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(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notamment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pendant la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période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d'initiation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du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traitement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de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l'augmentation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dose 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ou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la reprise du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traitement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après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une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période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d'arrêt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0145539" y="2190993"/>
            <a:ext cx="6306190" cy="113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Surdosage 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Mésusage (détournement)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Dépendance / Accoutumance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Dépression respiratoire et/ou du SNC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1081032" y="4864850"/>
            <a:ext cx="6000977" cy="2657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Clinique : </a:t>
            </a:r>
          </a:p>
          <a:p>
            <a:pPr marL="431801" marR="0" lvl="1" indent="-2159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Troubles de la conscience, 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nausées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et 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vomissements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transpiration, 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hypoglycémie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rétrecissement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des 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pupilles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somnolence 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sévère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voire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coma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8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Fréquence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respiratoire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diminuée</a:t>
            </a:r>
            <a:endParaRPr kumimoji="0" lang="en-US" sz="2000" b="0" i="0" u="none" strike="noStrike" kern="1200" cap="none" spc="8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8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8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9995098" y="8071654"/>
            <a:ext cx="6658634" cy="2067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15901" marR="0" lvl="1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Kits Naloxone prêt à </a:t>
            </a:r>
            <a:r>
              <a:rPr kumimoji="0" lang="en-US" sz="2000" b="1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l’emploi</a:t>
            </a:r>
            <a:r>
              <a:rPr kumimoji="0" lang="en-US" sz="2000" b="1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84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(</a:t>
            </a:r>
            <a:r>
              <a:rPr kumimoji="0" lang="en-US" sz="200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disponibles</a:t>
            </a:r>
            <a:r>
              <a:rPr kumimoji="0" lang="en-US" sz="200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en</a:t>
            </a:r>
            <a:r>
              <a:rPr kumimoji="0" lang="en-US" sz="200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ville</a:t>
            </a:r>
            <a:r>
              <a:rPr kumimoji="0" lang="en-US" sz="200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) :</a:t>
            </a:r>
            <a:endParaRPr lang="en-US" sz="2000" spc="84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Voie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84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i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ntramusculaire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(PRENOXAD</a:t>
            </a:r>
            <a:r>
              <a:rPr kumimoji="0" lang="en-US" sz="2000" b="0" i="0" u="none" strike="noStrike" kern="1200" cap="none" spc="84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®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) </a:t>
            </a:r>
          </a:p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spc="84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V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oie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nasale (NIXOID</a:t>
            </a:r>
            <a:r>
              <a:rPr kumimoji="0" lang="en-US" sz="2000" b="0" i="0" u="none" strike="noStrike" kern="1200" cap="none" spc="84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®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VENTIZOLVE</a:t>
            </a:r>
            <a:r>
              <a:rPr kumimoji="0" lang="en-US" sz="2000" b="0" i="0" u="none" strike="noStrike" kern="1200" cap="none" spc="84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®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spc="84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R="0" lvl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spc="84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Naloxone </a:t>
            </a:r>
            <a:r>
              <a:rPr lang="en-US" sz="2000" spc="84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voie</a:t>
            </a:r>
            <a:r>
              <a:rPr lang="en-US" sz="2000" spc="84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84" dirty="0">
                <a:solidFill>
                  <a:srgbClr val="000000"/>
                </a:solidFill>
                <a:latin typeface="Balsamiq Sans"/>
                <a:sym typeface="Balsamiq Sans"/>
              </a:rPr>
              <a:t>IV (</a:t>
            </a:r>
            <a:r>
              <a:rPr lang="fr-FR" sz="2000" spc="84" dirty="0">
                <a:solidFill>
                  <a:srgbClr val="000000"/>
                </a:solidFill>
                <a:latin typeface="Balsamiq Sans"/>
              </a:rPr>
              <a:t>Narcan®</a:t>
            </a:r>
            <a:r>
              <a:rPr lang="en-US" sz="2000" spc="84" dirty="0">
                <a:solidFill>
                  <a:srgbClr val="000000"/>
                </a:solidFill>
                <a:latin typeface="Balsamiq Sans"/>
                <a:sym typeface="Balsamiq Sans"/>
              </a:rPr>
              <a:t>, </a:t>
            </a:r>
            <a:r>
              <a:rPr lang="fr-FR" sz="2000" spc="84" dirty="0" err="1">
                <a:solidFill>
                  <a:srgbClr val="000000"/>
                </a:solidFill>
                <a:latin typeface="Balsamiq Sans"/>
              </a:rPr>
              <a:t>Evzio</a:t>
            </a:r>
            <a:r>
              <a:rPr lang="fr-FR" sz="2000" spc="84" dirty="0">
                <a:solidFill>
                  <a:srgbClr val="000000"/>
                </a:solidFill>
                <a:latin typeface="Balsamiq Sans"/>
              </a:rPr>
              <a:t>®) </a:t>
            </a:r>
          </a:p>
          <a:p>
            <a:pPr marR="0" lvl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spc="84" dirty="0" err="1">
                <a:solidFill>
                  <a:srgbClr val="000000"/>
                </a:solidFill>
                <a:latin typeface="Balsamiq Sans"/>
                <a:sym typeface="Balsamiq Sans"/>
              </a:rPr>
              <a:t>en</a:t>
            </a:r>
            <a:r>
              <a:rPr lang="en-US" sz="2000" spc="84" dirty="0">
                <a:solidFill>
                  <a:srgbClr val="000000"/>
                </a:solidFill>
                <a:latin typeface="Balsamiq Sans"/>
                <a:sym typeface="Balsamiq Sans"/>
              </a:rPr>
              <a:t> milieu </a:t>
            </a:r>
            <a:r>
              <a:rPr lang="en-US" sz="2000" spc="84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hospitalier</a:t>
            </a:r>
            <a:endParaRPr kumimoji="0" lang="en-US" sz="2000" b="0" i="0" u="none" strike="noStrike" kern="1200" cap="none" spc="8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8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821682" y="8897747"/>
            <a:ext cx="5073560" cy="625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5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SNC : Système </a:t>
            </a:r>
            <a:r>
              <a:rPr kumimoji="0" lang="en-US" sz="1600" b="0" i="0" u="none" strike="noStrike" kern="1200" cap="none" spc="5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nerveux</a:t>
            </a:r>
            <a:r>
              <a:rPr kumimoji="0" lang="en-US" sz="1600" b="0" i="0" u="none" strike="noStrike" kern="1200" cap="none" spc="5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central</a:t>
            </a:r>
          </a:p>
          <a:p>
            <a:pPr marL="0" marR="0" lvl="0" indent="0" algn="l" defTabSz="914400" rtl="0" eaLnBrk="1" fontAlgn="auto" latinLnBrk="0" hangingPunct="1">
              <a:lnSpc>
                <a:spcPts val="16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pc="59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CI : </a:t>
            </a:r>
            <a:r>
              <a:rPr lang="en-US" sz="1600" spc="59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Contre</a:t>
            </a:r>
            <a:r>
              <a:rPr lang="en-US" sz="1600" spc="59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-indication</a:t>
            </a:r>
          </a:p>
          <a:p>
            <a:pPr marL="0" marR="0" lvl="0" indent="0" algn="l" defTabSz="914400" rtl="0" eaLnBrk="1" fontAlgn="auto" latinLnBrk="0" hangingPunct="1">
              <a:lnSpc>
                <a:spcPts val="16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5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IM : Interactions </a:t>
            </a:r>
            <a:r>
              <a:rPr kumimoji="0" lang="en-US" sz="1600" b="0" i="0" u="none" strike="noStrike" kern="1200" cap="none" spc="5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médicamenteuses</a:t>
            </a:r>
            <a:endParaRPr kumimoji="0" lang="en-US" sz="1600" b="0" i="0" u="none" strike="noStrike" kern="1200" cap="none" spc="5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50" name="Freeform 50"/>
          <p:cNvSpPr/>
          <p:nvPr/>
        </p:nvSpPr>
        <p:spPr>
          <a:xfrm>
            <a:off x="15397986" y="8505058"/>
            <a:ext cx="1017472" cy="1339518"/>
          </a:xfrm>
          <a:custGeom>
            <a:avLst/>
            <a:gdLst/>
            <a:ahLst/>
            <a:cxnLst/>
            <a:rect l="l" t="t" r="r" b="b"/>
            <a:pathLst>
              <a:path w="1017471" h="1477272">
                <a:moveTo>
                  <a:pt x="0" y="0"/>
                </a:moveTo>
                <a:lnTo>
                  <a:pt x="1017471" y="0"/>
                </a:lnTo>
                <a:lnTo>
                  <a:pt x="1017471" y="1477272"/>
                </a:lnTo>
                <a:lnTo>
                  <a:pt x="0" y="147727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Bouton d’action : accueil 51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D946DCFB-51CF-3390-3189-293CB35C6CF4}"/>
              </a:ext>
            </a:extLst>
          </p:cNvPr>
          <p:cNvSpPr/>
          <p:nvPr/>
        </p:nvSpPr>
        <p:spPr>
          <a:xfrm>
            <a:off x="17085645" y="266700"/>
            <a:ext cx="838200" cy="843420"/>
          </a:xfrm>
          <a:prstGeom prst="actionButtonHom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" name="Picture 2" descr="https://www.omeditpacacorse.fr/wp-content/uploads/2018/05/Logo-omedit-1.png">
            <a:extLst>
              <a:ext uri="{FF2B5EF4-FFF2-40B4-BE49-F238E27FC236}">
                <a16:creationId xmlns:a16="http://schemas.microsoft.com/office/drawing/2014/main" id="{609016FC-4C87-6841-4249-55C7E6973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288"/>
            <a:ext cx="2125001" cy="8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527230" y="1664055"/>
            <a:ext cx="6426134" cy="642613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61925" cap="sq">
              <a:solidFill>
                <a:srgbClr val="009381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7005763" y="6522220"/>
            <a:ext cx="412530" cy="41253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7005763" y="2665392"/>
            <a:ext cx="412530" cy="41253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F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7705874" y="4920335"/>
            <a:ext cx="412530" cy="41253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5B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343184" y="7239744"/>
            <a:ext cx="7423194" cy="2824522"/>
            <a:chOff x="0" y="0"/>
            <a:chExt cx="3639893" cy="13849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39893" cy="1384977"/>
            </a:xfrm>
            <a:custGeom>
              <a:avLst/>
              <a:gdLst/>
              <a:ahLst/>
              <a:cxnLst/>
              <a:rect l="l" t="t" r="r" b="b"/>
              <a:pathLst>
                <a:path w="3639893" h="1384977">
                  <a:moveTo>
                    <a:pt x="3436693" y="0"/>
                  </a:moveTo>
                  <a:cubicBezTo>
                    <a:pt x="3548917" y="0"/>
                    <a:pt x="3639893" y="310038"/>
                    <a:pt x="3639893" y="692489"/>
                  </a:cubicBezTo>
                  <a:cubicBezTo>
                    <a:pt x="3639893" y="1074940"/>
                    <a:pt x="3548917" y="1384977"/>
                    <a:pt x="3436693" y="1384977"/>
                  </a:cubicBezTo>
                  <a:lnTo>
                    <a:pt x="203200" y="1384977"/>
                  </a:lnTo>
                  <a:cubicBezTo>
                    <a:pt x="90976" y="1384977"/>
                    <a:pt x="0" y="1074940"/>
                    <a:pt x="0" y="692489"/>
                  </a:cubicBezTo>
                  <a:cubicBezTo>
                    <a:pt x="0" y="3100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639893" cy="1432603"/>
            </a:xfrm>
            <a:prstGeom prst="rect">
              <a:avLst/>
            </a:prstGeom>
          </p:spPr>
          <p:txBody>
            <a:bodyPr lIns="64227" tIns="64227" rIns="64227" bIns="6422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8540830" y="6847648"/>
            <a:ext cx="1604709" cy="160470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 rot="1820444">
            <a:off x="7781777" y="6949781"/>
            <a:ext cx="673255" cy="412911"/>
          </a:xfrm>
          <a:custGeom>
            <a:avLst/>
            <a:gdLst/>
            <a:ahLst/>
            <a:cxnLst/>
            <a:rect l="l" t="t" r="r" b="b"/>
            <a:pathLst>
              <a:path w="673255" h="412911">
                <a:moveTo>
                  <a:pt x="0" y="0"/>
                </a:moveTo>
                <a:lnTo>
                  <a:pt x="673254" y="0"/>
                </a:lnTo>
                <a:lnTo>
                  <a:pt x="673254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184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9100348" y="7172544"/>
            <a:ext cx="914091" cy="991618"/>
          </a:xfrm>
          <a:custGeom>
            <a:avLst/>
            <a:gdLst/>
            <a:ahLst/>
            <a:cxnLst/>
            <a:rect l="l" t="t" r="r" b="b"/>
            <a:pathLst>
              <a:path w="914091" h="991618">
                <a:moveTo>
                  <a:pt x="0" y="0"/>
                </a:moveTo>
                <a:lnTo>
                  <a:pt x="914091" y="0"/>
                </a:lnTo>
                <a:lnTo>
                  <a:pt x="914091" y="991618"/>
                </a:lnTo>
                <a:lnTo>
                  <a:pt x="0" y="9916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8669522" y="6948799"/>
            <a:ext cx="1009901" cy="1017533"/>
          </a:xfrm>
          <a:custGeom>
            <a:avLst/>
            <a:gdLst/>
            <a:ahLst/>
            <a:cxnLst/>
            <a:rect l="l" t="t" r="r" b="b"/>
            <a:pathLst>
              <a:path w="1009901" h="1017533">
                <a:moveTo>
                  <a:pt x="0" y="0"/>
                </a:moveTo>
                <a:lnTo>
                  <a:pt x="1009901" y="0"/>
                </a:lnTo>
                <a:lnTo>
                  <a:pt x="1009901" y="1017533"/>
                </a:lnTo>
                <a:lnTo>
                  <a:pt x="0" y="10175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reeform 23"/>
          <p:cNvSpPr/>
          <p:nvPr/>
        </p:nvSpPr>
        <p:spPr>
          <a:xfrm rot="-94679">
            <a:off x="8319117" y="4909852"/>
            <a:ext cx="739433" cy="412911"/>
          </a:xfrm>
          <a:custGeom>
            <a:avLst/>
            <a:gdLst/>
            <a:ahLst/>
            <a:cxnLst/>
            <a:rect l="l" t="t" r="r" b="b"/>
            <a:pathLst>
              <a:path w="739433" h="412911">
                <a:moveTo>
                  <a:pt x="0" y="0"/>
                </a:moveTo>
                <a:lnTo>
                  <a:pt x="739433" y="0"/>
                </a:lnTo>
                <a:lnTo>
                  <a:pt x="739433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3840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9746421" y="4234351"/>
            <a:ext cx="7593194" cy="2714447"/>
            <a:chOff x="0" y="0"/>
            <a:chExt cx="3800869" cy="135875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800869" cy="1358751"/>
            </a:xfrm>
            <a:custGeom>
              <a:avLst/>
              <a:gdLst/>
              <a:ahLst/>
              <a:cxnLst/>
              <a:rect l="l" t="t" r="r" b="b"/>
              <a:pathLst>
                <a:path w="3800869" h="1358751">
                  <a:moveTo>
                    <a:pt x="3597669" y="0"/>
                  </a:moveTo>
                  <a:cubicBezTo>
                    <a:pt x="3709893" y="0"/>
                    <a:pt x="3800869" y="304167"/>
                    <a:pt x="3800869" y="679375"/>
                  </a:cubicBezTo>
                  <a:cubicBezTo>
                    <a:pt x="3800869" y="1054584"/>
                    <a:pt x="3709893" y="1358751"/>
                    <a:pt x="3597669" y="1358751"/>
                  </a:cubicBezTo>
                  <a:lnTo>
                    <a:pt x="203200" y="1358751"/>
                  </a:lnTo>
                  <a:cubicBezTo>
                    <a:pt x="90976" y="1358751"/>
                    <a:pt x="0" y="1054584"/>
                    <a:pt x="0" y="679375"/>
                  </a:cubicBezTo>
                  <a:cubicBezTo>
                    <a:pt x="0" y="30416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3800869" cy="1406376"/>
            </a:xfrm>
            <a:prstGeom prst="rect">
              <a:avLst/>
            </a:prstGeom>
          </p:spPr>
          <p:txBody>
            <a:bodyPr lIns="76598" tIns="76598" rIns="76598" bIns="7659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 rot="-5400000">
            <a:off x="9259783" y="4146835"/>
            <a:ext cx="1571939" cy="1571939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5B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8521" tIns="38521" rIns="38521" bIns="3852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Freeform 30"/>
          <p:cNvSpPr/>
          <p:nvPr/>
        </p:nvSpPr>
        <p:spPr>
          <a:xfrm>
            <a:off x="9301069" y="4188121"/>
            <a:ext cx="1489367" cy="1489367"/>
          </a:xfrm>
          <a:custGeom>
            <a:avLst/>
            <a:gdLst/>
            <a:ahLst/>
            <a:cxnLst/>
            <a:rect l="l" t="t" r="r" b="b"/>
            <a:pathLst>
              <a:path w="1489367" h="1489367">
                <a:moveTo>
                  <a:pt x="0" y="0"/>
                </a:moveTo>
                <a:lnTo>
                  <a:pt x="1489367" y="0"/>
                </a:lnTo>
                <a:lnTo>
                  <a:pt x="1489367" y="1489367"/>
                </a:lnTo>
                <a:lnTo>
                  <a:pt x="0" y="14893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1037071" y="4504398"/>
            <a:ext cx="2676432" cy="365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8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Oswald Bold"/>
                <a:cs typeface="Oswald Bold"/>
                <a:sym typeface="Oswald Bold"/>
              </a:rPr>
              <a:t>Surveillance</a:t>
            </a:r>
          </a:p>
        </p:txBody>
      </p:sp>
      <p:sp>
        <p:nvSpPr>
          <p:cNvPr id="32" name="Freeform 32"/>
          <p:cNvSpPr/>
          <p:nvPr/>
        </p:nvSpPr>
        <p:spPr>
          <a:xfrm rot="-1419521">
            <a:off x="7754782" y="2315138"/>
            <a:ext cx="705221" cy="412911"/>
          </a:xfrm>
          <a:custGeom>
            <a:avLst/>
            <a:gdLst/>
            <a:ahLst/>
            <a:cxnLst/>
            <a:rect l="l" t="t" r="r" b="b"/>
            <a:pathLst>
              <a:path w="705221" h="412911">
                <a:moveTo>
                  <a:pt x="0" y="0"/>
                </a:moveTo>
                <a:lnTo>
                  <a:pt x="705221" y="0"/>
                </a:lnTo>
                <a:lnTo>
                  <a:pt x="705221" y="412912"/>
                </a:lnTo>
                <a:lnTo>
                  <a:pt x="0" y="4129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4997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 33"/>
          <p:cNvGrpSpPr/>
          <p:nvPr/>
        </p:nvGrpSpPr>
        <p:grpSpPr>
          <a:xfrm>
            <a:off x="8589415" y="1110120"/>
            <a:ext cx="8064318" cy="2743066"/>
            <a:chOff x="0" y="0"/>
            <a:chExt cx="10752425" cy="3657421"/>
          </a:xfrm>
        </p:grpSpPr>
        <p:grpSp>
          <p:nvGrpSpPr>
            <p:cNvPr id="34" name="Group 34"/>
            <p:cNvGrpSpPr/>
            <p:nvPr/>
          </p:nvGrpSpPr>
          <p:grpSpPr>
            <a:xfrm>
              <a:off x="1097638" y="389417"/>
              <a:ext cx="9654786" cy="3268004"/>
              <a:chOff x="0" y="0"/>
              <a:chExt cx="3309159" cy="1120102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3309159" cy="1120102"/>
              </a:xfrm>
              <a:custGeom>
                <a:avLst/>
                <a:gdLst/>
                <a:ahLst/>
                <a:cxnLst/>
                <a:rect l="l" t="t" r="r" b="b"/>
                <a:pathLst>
                  <a:path w="3309159" h="1120102">
                    <a:moveTo>
                      <a:pt x="3105959" y="0"/>
                    </a:moveTo>
                    <a:cubicBezTo>
                      <a:pt x="3218183" y="0"/>
                      <a:pt x="3309159" y="250743"/>
                      <a:pt x="3309159" y="560051"/>
                    </a:cubicBezTo>
                    <a:cubicBezTo>
                      <a:pt x="3309159" y="869359"/>
                      <a:pt x="3218183" y="1120102"/>
                      <a:pt x="3105959" y="1120102"/>
                    </a:cubicBezTo>
                    <a:lnTo>
                      <a:pt x="203200" y="1120102"/>
                    </a:lnTo>
                    <a:cubicBezTo>
                      <a:pt x="90976" y="1120102"/>
                      <a:pt x="0" y="869359"/>
                      <a:pt x="0" y="560051"/>
                    </a:cubicBezTo>
                    <a:cubicBezTo>
                      <a:pt x="0" y="250743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47625"/>
                <a:ext cx="3309159" cy="1167727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 rot="-5400000">
              <a:off x="0" y="0"/>
              <a:ext cx="2139612" cy="2139612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C04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0" name="Freeform 40"/>
            <p:cNvSpPr/>
            <p:nvPr/>
          </p:nvSpPr>
          <p:spPr>
            <a:xfrm>
              <a:off x="387062" y="44927"/>
              <a:ext cx="1421153" cy="1704531"/>
            </a:xfrm>
            <a:custGeom>
              <a:avLst/>
              <a:gdLst/>
              <a:ahLst/>
              <a:cxnLst/>
              <a:rect l="l" t="t" r="r" b="b"/>
              <a:pathLst>
                <a:path w="1421153" h="1704531">
                  <a:moveTo>
                    <a:pt x="0" y="0"/>
                  </a:moveTo>
                  <a:lnTo>
                    <a:pt x="1421153" y="0"/>
                  </a:lnTo>
                  <a:lnTo>
                    <a:pt x="1421153" y="1704531"/>
                  </a:lnTo>
                  <a:lnTo>
                    <a:pt x="0" y="1704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2357044" y="826649"/>
              <a:ext cx="3479436" cy="501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94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Risques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1854804" y="3383218"/>
            <a:ext cx="5770986" cy="1054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49" b="0" i="0" u="none" strike="noStrike" kern="1200" cap="none" spc="17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Gothic"/>
                <a:ea typeface="League Gothic"/>
                <a:cs typeface="League Gothic"/>
                <a:sym typeface="League Gothic"/>
              </a:rPr>
              <a:t>COLCHICINE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299594" y="7461020"/>
            <a:ext cx="2928371" cy="364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Oswald Bold"/>
                <a:cs typeface="Oswald Bold"/>
                <a:sym typeface="Oswald Bold"/>
              </a:rPr>
              <a:t>Antidote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625033" y="4358112"/>
            <a:ext cx="6426134" cy="470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4" b="0" i="0" u="none" strike="noStrike" kern="1200" cap="none" spc="28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Erreur d’utilisation 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2585352" y="5116307"/>
            <a:ext cx="4309890" cy="140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Non-respect des schémas posologiques et/ou 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des contre-indications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(notamment en cas d’IM 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et d’IR ou IH)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145539" y="2190993"/>
            <a:ext cx="6306190" cy="1417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Médicament</a:t>
            </a: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à marge </a:t>
            </a: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thérapeutique</a:t>
            </a: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étroite</a:t>
            </a:r>
            <a:endParaRPr kumimoji="0" lang="en-US" sz="2000" b="1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Conséquences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cliniques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cas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surdosage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grave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Défaillance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multiviscérale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selon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la dose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ingérée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1022222" y="5021798"/>
            <a:ext cx="6000977" cy="2362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Clinique : </a:t>
            </a:r>
          </a:p>
          <a:p>
            <a:pPr marL="431801" marR="0" lvl="1" indent="-2159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spc="84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1er </a:t>
            </a:r>
            <a:r>
              <a:rPr lang="en-US" sz="2000" spc="84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signe</a:t>
            </a:r>
            <a:r>
              <a:rPr lang="en-US" sz="2000" spc="84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84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d’alerte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: troubles digestifs (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diarrhées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nausées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vomissements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) </a:t>
            </a:r>
          </a:p>
          <a:p>
            <a:pPr marL="431801" marR="0" lvl="1" indent="-2159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Peuvent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survenir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: 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atteintes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respiratoires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cardiovasculaires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hématologiques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et 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neurologiques</a:t>
            </a:r>
            <a:endParaRPr kumimoji="0" lang="en-US" sz="2000" b="0" i="0" u="none" strike="noStrike" kern="1200" cap="none" spc="8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8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8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10283099" y="7825547"/>
            <a:ext cx="6709620" cy="1477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Pas </a:t>
            </a:r>
            <a:r>
              <a:rPr kumimoji="0" lang="en-US" sz="2000" b="1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d’antidote</a:t>
            </a:r>
            <a:r>
              <a:rPr kumimoji="0" lang="en-US" sz="2000" b="1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1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spécifique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prise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en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charge 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symptomatique</a:t>
            </a: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principalement</a:t>
            </a:r>
            <a:endParaRPr kumimoji="0" lang="en-US" sz="2000" b="0" i="0" u="none" strike="noStrike" kern="1200" cap="none" spc="8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endParaRPr lang="en-US" sz="2000" spc="84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8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8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854804" y="8772610"/>
            <a:ext cx="5673032" cy="823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5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IM : Interactions </a:t>
            </a:r>
            <a:r>
              <a:rPr kumimoji="0" lang="en-US" sz="1600" b="0" i="0" u="none" strike="noStrike" kern="1200" cap="none" spc="5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médicamenteuses</a:t>
            </a:r>
            <a:endParaRPr kumimoji="0" lang="en-US" sz="1600" b="0" i="0" u="none" strike="noStrike" kern="1200" cap="none" spc="5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16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5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IH : </a:t>
            </a:r>
            <a:r>
              <a:rPr lang="en-US" sz="1600" spc="59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I</a:t>
            </a:r>
            <a:r>
              <a:rPr kumimoji="0" lang="en-US" sz="1600" b="0" i="0" u="none" strike="noStrike" kern="1200" cap="none" spc="5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nsuffisant</a:t>
            </a:r>
            <a:r>
              <a:rPr kumimoji="0" lang="en-US" sz="1600" b="0" i="0" u="none" strike="noStrike" kern="1200" cap="none" spc="5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1600" b="0" i="0" u="none" strike="noStrike" kern="1200" cap="none" spc="5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hépatique</a:t>
            </a:r>
            <a:endParaRPr kumimoji="0" lang="en-US" sz="1600" b="0" i="0" u="none" strike="noStrike" kern="1200" cap="none" spc="5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16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5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IR : </a:t>
            </a:r>
            <a:r>
              <a:rPr lang="en-US" sz="1600" spc="59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I</a:t>
            </a:r>
            <a:r>
              <a:rPr kumimoji="0" lang="en-US" sz="1600" b="0" i="0" u="none" strike="noStrike" kern="1200" cap="none" spc="5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nsuffisant</a:t>
            </a:r>
            <a:r>
              <a:rPr kumimoji="0" lang="en-US" sz="1600" b="0" i="0" u="none" strike="noStrike" kern="1200" cap="none" spc="5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1600" b="0" i="0" u="none" strike="noStrike" kern="1200" cap="none" spc="5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rénal</a:t>
            </a:r>
            <a:endParaRPr kumimoji="0" lang="en-US" sz="1600" b="0" i="0" u="none" strike="noStrike" kern="1200" cap="none" spc="5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marR="0" lvl="0" indent="0" algn="l" defTabSz="914400" rtl="0" eaLnBrk="1" fontAlgn="auto" latinLnBrk="0" hangingPunct="1">
              <a:lnSpc>
                <a:spcPts val="16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5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CI : </a:t>
            </a:r>
            <a:r>
              <a:rPr kumimoji="0" lang="en-US" sz="1600" b="0" i="0" u="none" strike="noStrike" kern="1200" cap="none" spc="5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Contre</a:t>
            </a:r>
            <a:r>
              <a:rPr kumimoji="0" lang="en-US" sz="1600" b="0" i="0" u="none" strike="noStrike" kern="1200" cap="none" spc="5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-indication</a:t>
            </a:r>
          </a:p>
        </p:txBody>
      </p:sp>
      <p:sp>
        <p:nvSpPr>
          <p:cNvPr id="51" name="Bouton d’action : accueil 51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D946DCFB-51CF-3390-3189-293CB35C6CF4}"/>
              </a:ext>
            </a:extLst>
          </p:cNvPr>
          <p:cNvSpPr/>
          <p:nvPr/>
        </p:nvSpPr>
        <p:spPr>
          <a:xfrm>
            <a:off x="17085645" y="266700"/>
            <a:ext cx="838200" cy="843420"/>
          </a:xfrm>
          <a:prstGeom prst="actionButtonHom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0" name="Picture 2" descr="https://www.omeditpacacorse.fr/wp-content/uploads/2018/05/Logo-omedit-1.png">
            <a:extLst>
              <a:ext uri="{FF2B5EF4-FFF2-40B4-BE49-F238E27FC236}">
                <a16:creationId xmlns:a16="http://schemas.microsoft.com/office/drawing/2014/main" id="{F0D99EB6-9D8E-63CC-6D9F-E699ABDA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288"/>
            <a:ext cx="2125001" cy="8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id="{B497EED4-2B20-A155-9A7F-DC9A2BCA37FC}"/>
              </a:ext>
            </a:extLst>
          </p:cNvPr>
          <p:cNvSpPr txBox="1"/>
          <p:nvPr/>
        </p:nvSpPr>
        <p:spPr>
          <a:xfrm>
            <a:off x="9334634" y="8447796"/>
            <a:ext cx="9144000" cy="1570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sng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Prévention</a:t>
            </a:r>
            <a:r>
              <a:rPr kumimoji="0" lang="en-US" sz="1700" b="0" i="0" u="sng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:</a:t>
            </a:r>
          </a:p>
          <a:p>
            <a:pPr marL="431801" marR="0" lvl="1" indent="-2159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Respect du </a:t>
            </a:r>
            <a:r>
              <a:rPr kumimoji="0" lang="en-US" sz="17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schéma</a:t>
            </a:r>
            <a:r>
              <a:rPr kumimoji="0" lang="en-US" sz="17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17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posologique</a:t>
            </a:r>
            <a:endParaRPr kumimoji="0" lang="en-US" sz="1700" b="0" i="0" u="none" strike="noStrike" kern="1200" cap="none" spc="8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Diminution de </a:t>
            </a:r>
            <a:r>
              <a:rPr kumimoji="0" lang="en-US" sz="17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posologie</a:t>
            </a:r>
            <a:r>
              <a:rPr kumimoji="0" lang="en-US" sz="17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chez le </a:t>
            </a:r>
            <a:r>
              <a:rPr kumimoji="0" lang="en-US" sz="17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sujet</a:t>
            </a:r>
            <a:r>
              <a:rPr kumimoji="0" lang="en-US" sz="17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17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âgé</a:t>
            </a:r>
            <a:r>
              <a:rPr kumimoji="0" lang="en-US" sz="17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IH, IR </a:t>
            </a:r>
          </a:p>
          <a:p>
            <a:pPr marL="431801" marR="0" lvl="1" indent="-2159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Respect des CI (IH et IR </a:t>
            </a:r>
            <a:r>
              <a:rPr kumimoji="0" lang="en-US" sz="17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sévère</a:t>
            </a:r>
            <a:r>
              <a:rPr kumimoji="0" lang="en-US" sz="17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)</a:t>
            </a:r>
          </a:p>
          <a:p>
            <a:pPr marL="431801" marR="0" lvl="1" indent="-2159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Vérifier</a:t>
            </a:r>
            <a:r>
              <a:rPr kumimoji="0" lang="en-US" sz="17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les IM et associations CI (</a:t>
            </a:r>
            <a:r>
              <a:rPr kumimoji="0" lang="en-US" sz="1700" b="0" i="0" u="none" strike="noStrike" kern="1200" cap="none" spc="8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prystinamicine</a:t>
            </a:r>
            <a:r>
              <a:rPr kumimoji="0" lang="en-US" sz="1700" b="0" i="0" u="none" strike="noStrike" kern="1200" cap="none" spc="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macrolides)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527230" y="1664055"/>
            <a:ext cx="6426134" cy="642613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61925" cap="sq">
              <a:solidFill>
                <a:srgbClr val="CC171C"/>
              </a:solidFill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7005763" y="6522220"/>
            <a:ext cx="412530" cy="41253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7005763" y="2665392"/>
            <a:ext cx="412530" cy="41253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F00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7705874" y="4920335"/>
            <a:ext cx="412530" cy="41253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5B3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343184" y="7239744"/>
            <a:ext cx="7423194" cy="2824522"/>
            <a:chOff x="0" y="0"/>
            <a:chExt cx="3639893" cy="13849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39893" cy="1384977"/>
            </a:xfrm>
            <a:custGeom>
              <a:avLst/>
              <a:gdLst/>
              <a:ahLst/>
              <a:cxnLst/>
              <a:rect l="l" t="t" r="r" b="b"/>
              <a:pathLst>
                <a:path w="3639893" h="1384977">
                  <a:moveTo>
                    <a:pt x="3436693" y="0"/>
                  </a:moveTo>
                  <a:cubicBezTo>
                    <a:pt x="3548917" y="0"/>
                    <a:pt x="3639893" y="310038"/>
                    <a:pt x="3639893" y="692489"/>
                  </a:cubicBezTo>
                  <a:cubicBezTo>
                    <a:pt x="3639893" y="1074940"/>
                    <a:pt x="3548917" y="1384977"/>
                    <a:pt x="3436693" y="1384977"/>
                  </a:cubicBezTo>
                  <a:lnTo>
                    <a:pt x="203200" y="1384977"/>
                  </a:lnTo>
                  <a:cubicBezTo>
                    <a:pt x="90976" y="1384977"/>
                    <a:pt x="0" y="1074940"/>
                    <a:pt x="0" y="692489"/>
                  </a:cubicBezTo>
                  <a:cubicBezTo>
                    <a:pt x="0" y="3100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639893" cy="1432603"/>
            </a:xfrm>
            <a:prstGeom prst="rect">
              <a:avLst/>
            </a:prstGeom>
          </p:spPr>
          <p:txBody>
            <a:bodyPr lIns="64227" tIns="64227" rIns="64227" bIns="64227" rtlCol="0" anchor="ctr"/>
            <a:lstStyle/>
            <a:p>
              <a:pPr algn="ctr">
                <a:lnSpc>
                  <a:spcPts val="3363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8540830" y="6847648"/>
            <a:ext cx="1604709" cy="160470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 rot="1820444">
            <a:off x="7781777" y="6949781"/>
            <a:ext cx="673255" cy="412911"/>
          </a:xfrm>
          <a:custGeom>
            <a:avLst/>
            <a:gdLst/>
            <a:ahLst/>
            <a:cxnLst/>
            <a:rect l="l" t="t" r="r" b="b"/>
            <a:pathLst>
              <a:path w="673255" h="412911">
                <a:moveTo>
                  <a:pt x="0" y="0"/>
                </a:moveTo>
                <a:lnTo>
                  <a:pt x="673254" y="0"/>
                </a:lnTo>
                <a:lnTo>
                  <a:pt x="673254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1840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1" name="Freeform 21"/>
          <p:cNvSpPr/>
          <p:nvPr/>
        </p:nvSpPr>
        <p:spPr>
          <a:xfrm>
            <a:off x="9100348" y="7172544"/>
            <a:ext cx="914091" cy="991618"/>
          </a:xfrm>
          <a:custGeom>
            <a:avLst/>
            <a:gdLst/>
            <a:ahLst/>
            <a:cxnLst/>
            <a:rect l="l" t="t" r="r" b="b"/>
            <a:pathLst>
              <a:path w="914091" h="991618">
                <a:moveTo>
                  <a:pt x="0" y="0"/>
                </a:moveTo>
                <a:lnTo>
                  <a:pt x="914091" y="0"/>
                </a:lnTo>
                <a:lnTo>
                  <a:pt x="914091" y="991618"/>
                </a:lnTo>
                <a:lnTo>
                  <a:pt x="0" y="9916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2" name="Freeform 22"/>
          <p:cNvSpPr/>
          <p:nvPr/>
        </p:nvSpPr>
        <p:spPr>
          <a:xfrm>
            <a:off x="8669522" y="6948799"/>
            <a:ext cx="1009901" cy="1017533"/>
          </a:xfrm>
          <a:custGeom>
            <a:avLst/>
            <a:gdLst/>
            <a:ahLst/>
            <a:cxnLst/>
            <a:rect l="l" t="t" r="r" b="b"/>
            <a:pathLst>
              <a:path w="1009901" h="1017533">
                <a:moveTo>
                  <a:pt x="0" y="0"/>
                </a:moveTo>
                <a:lnTo>
                  <a:pt x="1009901" y="0"/>
                </a:lnTo>
                <a:lnTo>
                  <a:pt x="1009901" y="1017533"/>
                </a:lnTo>
                <a:lnTo>
                  <a:pt x="0" y="10175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3" name="Freeform 23"/>
          <p:cNvSpPr/>
          <p:nvPr/>
        </p:nvSpPr>
        <p:spPr>
          <a:xfrm rot="-94679">
            <a:off x="8319117" y="4909852"/>
            <a:ext cx="739433" cy="412911"/>
          </a:xfrm>
          <a:custGeom>
            <a:avLst/>
            <a:gdLst/>
            <a:ahLst/>
            <a:cxnLst/>
            <a:rect l="l" t="t" r="r" b="b"/>
            <a:pathLst>
              <a:path w="739433" h="412911">
                <a:moveTo>
                  <a:pt x="0" y="0"/>
                </a:moveTo>
                <a:lnTo>
                  <a:pt x="739433" y="0"/>
                </a:lnTo>
                <a:lnTo>
                  <a:pt x="739433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38405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24" name="Group 24"/>
          <p:cNvGrpSpPr/>
          <p:nvPr/>
        </p:nvGrpSpPr>
        <p:grpSpPr>
          <a:xfrm>
            <a:off x="9746421" y="4234351"/>
            <a:ext cx="7593194" cy="2714447"/>
            <a:chOff x="0" y="0"/>
            <a:chExt cx="3800869" cy="135875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800869" cy="1358751"/>
            </a:xfrm>
            <a:custGeom>
              <a:avLst/>
              <a:gdLst/>
              <a:ahLst/>
              <a:cxnLst/>
              <a:rect l="l" t="t" r="r" b="b"/>
              <a:pathLst>
                <a:path w="3800869" h="1358751">
                  <a:moveTo>
                    <a:pt x="3597669" y="0"/>
                  </a:moveTo>
                  <a:cubicBezTo>
                    <a:pt x="3709893" y="0"/>
                    <a:pt x="3800869" y="304167"/>
                    <a:pt x="3800869" y="679375"/>
                  </a:cubicBezTo>
                  <a:cubicBezTo>
                    <a:pt x="3800869" y="1054584"/>
                    <a:pt x="3709893" y="1358751"/>
                    <a:pt x="3597669" y="1358751"/>
                  </a:cubicBezTo>
                  <a:lnTo>
                    <a:pt x="203200" y="1358751"/>
                  </a:lnTo>
                  <a:cubicBezTo>
                    <a:pt x="90976" y="1358751"/>
                    <a:pt x="0" y="1054584"/>
                    <a:pt x="0" y="679375"/>
                  </a:cubicBezTo>
                  <a:cubicBezTo>
                    <a:pt x="0" y="30416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3800869" cy="1406376"/>
            </a:xfrm>
            <a:prstGeom prst="rect">
              <a:avLst/>
            </a:prstGeom>
          </p:spPr>
          <p:txBody>
            <a:bodyPr lIns="76598" tIns="76598" rIns="76598" bIns="76598" rtlCol="0" anchor="ctr"/>
            <a:lstStyle/>
            <a:p>
              <a:pPr algn="ctr">
                <a:lnSpc>
                  <a:spcPts val="3363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5400000">
            <a:off x="9259783" y="4146835"/>
            <a:ext cx="1571939" cy="1571939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5B3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8521" tIns="38521" rIns="38521" bIns="38521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9301069" y="4188121"/>
            <a:ext cx="1489367" cy="1489367"/>
          </a:xfrm>
          <a:custGeom>
            <a:avLst/>
            <a:gdLst/>
            <a:ahLst/>
            <a:cxnLst/>
            <a:rect l="l" t="t" r="r" b="b"/>
            <a:pathLst>
              <a:path w="1489367" h="1489367">
                <a:moveTo>
                  <a:pt x="0" y="0"/>
                </a:moveTo>
                <a:lnTo>
                  <a:pt x="1489367" y="0"/>
                </a:lnTo>
                <a:lnTo>
                  <a:pt x="1489367" y="1489367"/>
                </a:lnTo>
                <a:lnTo>
                  <a:pt x="0" y="14893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1" name="TextBox 31"/>
          <p:cNvSpPr txBox="1"/>
          <p:nvPr/>
        </p:nvSpPr>
        <p:spPr>
          <a:xfrm>
            <a:off x="11037071" y="4504398"/>
            <a:ext cx="2676432" cy="365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2"/>
              </a:lnSpc>
              <a:spcBef>
                <a:spcPct val="0"/>
              </a:spcBef>
            </a:pPr>
            <a:r>
              <a:rPr lang="en-US" sz="2745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Surveillance</a:t>
            </a:r>
          </a:p>
        </p:txBody>
      </p:sp>
      <p:sp>
        <p:nvSpPr>
          <p:cNvPr id="32" name="Freeform 32"/>
          <p:cNvSpPr/>
          <p:nvPr/>
        </p:nvSpPr>
        <p:spPr>
          <a:xfrm rot="-1419521">
            <a:off x="7754782" y="2315138"/>
            <a:ext cx="705221" cy="412911"/>
          </a:xfrm>
          <a:custGeom>
            <a:avLst/>
            <a:gdLst/>
            <a:ahLst/>
            <a:cxnLst/>
            <a:rect l="l" t="t" r="r" b="b"/>
            <a:pathLst>
              <a:path w="705221" h="412911">
                <a:moveTo>
                  <a:pt x="0" y="0"/>
                </a:moveTo>
                <a:lnTo>
                  <a:pt x="705221" y="0"/>
                </a:lnTo>
                <a:lnTo>
                  <a:pt x="705221" y="412912"/>
                </a:lnTo>
                <a:lnTo>
                  <a:pt x="0" y="4129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49971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3" name="Group 33"/>
          <p:cNvGrpSpPr/>
          <p:nvPr/>
        </p:nvGrpSpPr>
        <p:grpSpPr>
          <a:xfrm>
            <a:off x="8589415" y="1110120"/>
            <a:ext cx="8064318" cy="2743066"/>
            <a:chOff x="0" y="0"/>
            <a:chExt cx="10752425" cy="3657421"/>
          </a:xfrm>
        </p:grpSpPr>
        <p:grpSp>
          <p:nvGrpSpPr>
            <p:cNvPr id="34" name="Group 34"/>
            <p:cNvGrpSpPr/>
            <p:nvPr/>
          </p:nvGrpSpPr>
          <p:grpSpPr>
            <a:xfrm>
              <a:off x="1097638" y="389417"/>
              <a:ext cx="9654786" cy="3268004"/>
              <a:chOff x="0" y="0"/>
              <a:chExt cx="3309159" cy="1120102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3309159" cy="1120102"/>
              </a:xfrm>
              <a:custGeom>
                <a:avLst/>
                <a:gdLst/>
                <a:ahLst/>
                <a:cxnLst/>
                <a:rect l="l" t="t" r="r" b="b"/>
                <a:pathLst>
                  <a:path w="3309159" h="1120102">
                    <a:moveTo>
                      <a:pt x="3105959" y="0"/>
                    </a:moveTo>
                    <a:cubicBezTo>
                      <a:pt x="3218183" y="0"/>
                      <a:pt x="3309159" y="250743"/>
                      <a:pt x="3309159" y="560051"/>
                    </a:cubicBezTo>
                    <a:cubicBezTo>
                      <a:pt x="3309159" y="869359"/>
                      <a:pt x="3218183" y="1120102"/>
                      <a:pt x="3105959" y="1120102"/>
                    </a:cubicBezTo>
                    <a:lnTo>
                      <a:pt x="203200" y="1120102"/>
                    </a:lnTo>
                    <a:cubicBezTo>
                      <a:pt x="90976" y="1120102"/>
                      <a:pt x="0" y="869359"/>
                      <a:pt x="0" y="560051"/>
                    </a:cubicBezTo>
                    <a:cubicBezTo>
                      <a:pt x="0" y="250743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47625"/>
                <a:ext cx="3309159" cy="1167727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algn="ctr">
                  <a:lnSpc>
                    <a:spcPts val="3363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 rot="-5400000">
              <a:off x="0" y="0"/>
              <a:ext cx="2139612" cy="2139612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C046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algn="ctr">
                  <a:lnSpc>
                    <a:spcPts val="1748"/>
                  </a:lnSpc>
                </a:pPr>
                <a:endParaRPr/>
              </a:p>
            </p:txBody>
          </p:sp>
        </p:grpSp>
        <p:sp>
          <p:nvSpPr>
            <p:cNvPr id="40" name="Freeform 40"/>
            <p:cNvSpPr/>
            <p:nvPr/>
          </p:nvSpPr>
          <p:spPr>
            <a:xfrm>
              <a:off x="387062" y="44927"/>
              <a:ext cx="1421153" cy="1704531"/>
            </a:xfrm>
            <a:custGeom>
              <a:avLst/>
              <a:gdLst/>
              <a:ahLst/>
              <a:cxnLst/>
              <a:rect l="l" t="t" r="r" b="b"/>
              <a:pathLst>
                <a:path w="1421153" h="1704531">
                  <a:moveTo>
                    <a:pt x="0" y="0"/>
                  </a:moveTo>
                  <a:lnTo>
                    <a:pt x="1421153" y="0"/>
                  </a:lnTo>
                  <a:lnTo>
                    <a:pt x="1421153" y="1704531"/>
                  </a:lnTo>
                  <a:lnTo>
                    <a:pt x="0" y="1704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2357044" y="826649"/>
              <a:ext cx="3479436" cy="501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2"/>
                </a:lnSpc>
                <a:spcBef>
                  <a:spcPct val="0"/>
                </a:spcBef>
              </a:pPr>
              <a:r>
                <a:rPr lang="en-US" sz="2802">
                  <a:solidFill>
                    <a:srgbClr val="000000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Risques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1854804" y="3383218"/>
            <a:ext cx="5770986" cy="1054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59"/>
              </a:lnSpc>
            </a:pPr>
            <a:r>
              <a:rPr lang="en-US" sz="7749" spc="178">
                <a:solidFill>
                  <a:srgbClr val="000000"/>
                </a:solidFill>
                <a:latin typeface="League Gothic"/>
                <a:ea typeface="League Gothic"/>
                <a:cs typeface="League Gothic"/>
                <a:sym typeface="League Gothic"/>
              </a:rPr>
              <a:t>KCL INJECTABLE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299594" y="7461020"/>
            <a:ext cx="2928371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2"/>
              </a:lnSpc>
              <a:spcBef>
                <a:spcPct val="0"/>
              </a:spcBef>
            </a:pPr>
            <a:r>
              <a:rPr lang="en-US" sz="2802" dirty="0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Antidotes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625033" y="4358112"/>
            <a:ext cx="6426134" cy="470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5"/>
              </a:lnSpc>
              <a:spcBef>
                <a:spcPct val="0"/>
              </a:spcBef>
            </a:pPr>
            <a:r>
              <a:rPr lang="en-US" sz="3304" spc="280">
                <a:solidFill>
                  <a:srgbClr val="000000"/>
                </a:solidFill>
                <a:latin typeface="TT Fors Bold"/>
                <a:ea typeface="TT Fors Bold"/>
                <a:cs typeface="TT Fors Bold"/>
                <a:sym typeface="TT Fors Bold"/>
              </a:rPr>
              <a:t>Erreur d’administration</a:t>
            </a:r>
          </a:p>
        </p:txBody>
      </p:sp>
      <p:sp>
        <p:nvSpPr>
          <p:cNvPr id="45" name="Freeform 45"/>
          <p:cNvSpPr/>
          <p:nvPr/>
        </p:nvSpPr>
        <p:spPr>
          <a:xfrm>
            <a:off x="3218839" y="5015299"/>
            <a:ext cx="3238521" cy="2604172"/>
          </a:xfrm>
          <a:custGeom>
            <a:avLst/>
            <a:gdLst/>
            <a:ahLst/>
            <a:cxnLst/>
            <a:rect l="l" t="t" r="r" b="b"/>
            <a:pathLst>
              <a:path w="3238521" h="2604172">
                <a:moveTo>
                  <a:pt x="0" y="0"/>
                </a:moveTo>
                <a:lnTo>
                  <a:pt x="3238522" y="0"/>
                </a:lnTo>
                <a:lnTo>
                  <a:pt x="3238522" y="2604172"/>
                </a:lnTo>
                <a:lnTo>
                  <a:pt x="0" y="260417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17206" t="-48402" r="-152724" b="-72753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6" name="TextBox 46"/>
          <p:cNvSpPr txBox="1"/>
          <p:nvPr/>
        </p:nvSpPr>
        <p:spPr>
          <a:xfrm>
            <a:off x="10770757" y="4611366"/>
            <a:ext cx="7593194" cy="1699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  <a:spcBef>
                <a:spcPct val="0"/>
              </a:spcBef>
            </a:pP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endParaRPr lang="en-US" sz="2000" spc="170" dirty="0">
              <a:solidFill>
                <a:srgbClr val="000000"/>
              </a:solidFill>
              <a:latin typeface="Balsamiq Sans Bold"/>
              <a:ea typeface="Balsamiq Sans Bold"/>
              <a:cs typeface="Balsamiq Sans Bold"/>
              <a:sym typeface="Balsamiq Sans Bold"/>
            </a:endParaRPr>
          </a:p>
          <a:p>
            <a:pPr marL="431801" lvl="1" indent="-215900" algn="l">
              <a:lnSpc>
                <a:spcPts val="22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Monitoring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cardiaque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(ECG)</a:t>
            </a:r>
          </a:p>
          <a:p>
            <a:pPr marL="431801" lvl="1" indent="-215900" algn="l">
              <a:lnSpc>
                <a:spcPts val="22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Suivi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de la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kaliémie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</a:p>
          <a:p>
            <a:pPr marL="431801" lvl="1" indent="-215900" algn="l">
              <a:lnSpc>
                <a:spcPts val="22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Tension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artérielle</a:t>
            </a:r>
            <a:endParaRPr lang="en-US" sz="2000" spc="170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lvl="1" indent="-215900" algn="l">
              <a:lnSpc>
                <a:spcPts val="22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Rougeur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au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niveau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du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trajet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de la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veine</a:t>
            </a:r>
            <a:endParaRPr lang="en-US" sz="2000" spc="170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lvl="1" indent="-215900" algn="l">
              <a:lnSpc>
                <a:spcPts val="2200"/>
              </a:lnSpc>
              <a:spcBef>
                <a:spcPct val="0"/>
              </a:spcBef>
              <a:buFont typeface="Arial"/>
              <a:buChar char="•"/>
            </a:pPr>
            <a:endParaRPr lang="en-US" sz="2000" spc="170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0045753" y="2414843"/>
            <a:ext cx="7593194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200"/>
              </a:lnSpc>
              <a:buFont typeface="Arial"/>
              <a:buChar char="•"/>
            </a:pPr>
            <a:r>
              <a:rPr lang="en-US" sz="2000" spc="17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Confusion avec d’autres ions concentrés</a:t>
            </a:r>
          </a:p>
          <a:p>
            <a:pPr marL="431801" lvl="1" indent="-215900" algn="l">
              <a:lnSpc>
                <a:spcPts val="2200"/>
              </a:lnSpc>
              <a:buFont typeface="Arial"/>
              <a:buChar char="•"/>
            </a:pPr>
            <a:r>
              <a:rPr lang="en-US" sz="2000" spc="17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Veinite par voie périphérique</a:t>
            </a:r>
          </a:p>
          <a:p>
            <a:pPr marL="431801" lvl="1" indent="-215900" algn="l">
              <a:lnSpc>
                <a:spcPts val="2200"/>
              </a:lnSpc>
              <a:buFont typeface="Arial"/>
              <a:buChar char="•"/>
            </a:pPr>
            <a:r>
              <a:rPr lang="en-US" sz="2000" spc="17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Arrêt cardiaque pouvant conduire au décès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090723" y="8760269"/>
            <a:ext cx="5553264" cy="877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3"/>
              </a:lnSpc>
            </a:pPr>
            <a:r>
              <a:rPr lang="en-US" sz="1566" spc="133" dirty="0">
                <a:solidFill>
                  <a:srgbClr val="C84242"/>
                </a:solidFill>
                <a:latin typeface="Balsamiq Sans"/>
                <a:ea typeface="Balsamiq Sans"/>
                <a:cs typeface="Balsamiq Sans"/>
                <a:sym typeface="Balsamiq Sans"/>
              </a:rPr>
              <a:t>Pour RAPPELS, </a:t>
            </a:r>
          </a:p>
          <a:p>
            <a:pPr algn="ctr">
              <a:lnSpc>
                <a:spcPts val="1723"/>
              </a:lnSpc>
            </a:pPr>
            <a:r>
              <a:rPr lang="en-US" sz="1566" spc="133" dirty="0" err="1">
                <a:solidFill>
                  <a:srgbClr val="C84242"/>
                </a:solidFill>
                <a:latin typeface="Balsamiq Sans"/>
                <a:ea typeface="Balsamiq Sans"/>
                <a:cs typeface="Balsamiq Sans"/>
                <a:sym typeface="Balsamiq Sans"/>
              </a:rPr>
              <a:t>consultez</a:t>
            </a:r>
            <a:r>
              <a:rPr lang="en-US" sz="1566" spc="133" dirty="0">
                <a:solidFill>
                  <a:srgbClr val="C84242"/>
                </a:solidFill>
                <a:latin typeface="Balsamiq Sans"/>
                <a:ea typeface="Balsamiq Sans"/>
                <a:cs typeface="Balsamiq Sans"/>
                <a:sym typeface="Balsamiq Sans"/>
              </a:rPr>
              <a:t> la fiche de bon usage de </a:t>
            </a:r>
            <a:r>
              <a:rPr lang="en-US" sz="1566" spc="133" dirty="0" err="1">
                <a:solidFill>
                  <a:srgbClr val="C84242"/>
                </a:solidFill>
                <a:latin typeface="Balsamiq Sans"/>
                <a:ea typeface="Balsamiq Sans"/>
                <a:cs typeface="Balsamiq Sans"/>
                <a:sym typeface="Balsamiq Sans"/>
              </a:rPr>
              <a:t>l’ANSM</a:t>
            </a:r>
            <a:r>
              <a:rPr lang="en-US" sz="1566" spc="133" dirty="0">
                <a:solidFill>
                  <a:srgbClr val="C84242"/>
                </a:solidFill>
                <a:latin typeface="Balsamiq Sans"/>
                <a:ea typeface="Balsamiq Sans"/>
                <a:cs typeface="Balsamiq Sans"/>
                <a:sym typeface="Balsamiq Sans"/>
              </a:rPr>
              <a:t> (2022) </a:t>
            </a:r>
            <a:r>
              <a:rPr lang="en-US" sz="1566" spc="133" dirty="0" err="1">
                <a:solidFill>
                  <a:srgbClr val="C84242"/>
                </a:solidFill>
                <a:latin typeface="Balsamiq Sans"/>
                <a:ea typeface="Balsamiq Sans"/>
                <a:cs typeface="Balsamiq Sans"/>
                <a:sym typeface="Balsamiq Sans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r>
              <a:rPr lang="en-US" sz="1566" spc="133" dirty="0">
                <a:solidFill>
                  <a:srgbClr val="C84242"/>
                </a:solidFill>
                <a:latin typeface="Balsamiq Sans"/>
                <a:ea typeface="Balsamiq Sans"/>
                <a:cs typeface="Balsamiq Sans"/>
                <a:sym typeface="Balsamiq Sans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566" spc="133" dirty="0" err="1">
                <a:solidFill>
                  <a:srgbClr val="C84242"/>
                </a:solidFill>
                <a:latin typeface="Balsamiq Sans"/>
                <a:ea typeface="Balsamiq Sans"/>
                <a:cs typeface="Balsamiq Sans"/>
                <a:sym typeface="Balsamiq Sans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cliquant</a:t>
            </a:r>
            <a:r>
              <a:rPr lang="en-US" sz="1566" spc="133" dirty="0">
                <a:solidFill>
                  <a:srgbClr val="C84242"/>
                </a:solidFill>
                <a:latin typeface="Balsamiq Sans"/>
                <a:ea typeface="Balsamiq Sans"/>
                <a:cs typeface="Balsamiq Sans"/>
                <a:sym typeface="Balsamiq Sans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566" spc="133" dirty="0" err="1">
                <a:solidFill>
                  <a:srgbClr val="C84242"/>
                </a:solidFill>
                <a:latin typeface="Balsamiq Sans"/>
                <a:ea typeface="Balsamiq Sans"/>
                <a:cs typeface="Balsamiq Sans"/>
                <a:sym typeface="Balsamiq Sans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ici</a:t>
            </a:r>
            <a:endParaRPr lang="en-US" sz="1566" spc="133" dirty="0">
              <a:solidFill>
                <a:srgbClr val="C84242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algn="ctr">
              <a:lnSpc>
                <a:spcPts val="1723"/>
              </a:lnSpc>
            </a:pPr>
            <a:endParaRPr lang="en-US" sz="1566" u="sng" spc="133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0014439" y="7966332"/>
            <a:ext cx="7593194" cy="226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>
              <a:lnSpc>
                <a:spcPts val="2200"/>
              </a:lnSpc>
              <a:buFont typeface="Arial"/>
              <a:buChar char="•"/>
            </a:pP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Kayexalate</a:t>
            </a:r>
            <a:r>
              <a:rPr lang="en-US" sz="2000" spc="170" baseline="3000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®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ou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Resikali</a:t>
            </a:r>
            <a:r>
              <a:rPr lang="en-US" sz="2000" spc="170" baseline="3000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®  </a:t>
            </a:r>
          </a:p>
          <a:p>
            <a:pPr marL="215901" lvl="1">
              <a:lnSpc>
                <a:spcPts val="2200"/>
              </a:lnSpc>
            </a:pPr>
            <a:r>
              <a:rPr lang="en-US" sz="2000" spc="170" baseline="3000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  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(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résines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échangeuses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d’ions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) </a:t>
            </a:r>
            <a:endParaRPr lang="en-US" sz="2000" spc="170" baseline="30000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lvl="1" indent="-215900" algn="l">
              <a:lnSpc>
                <a:spcPts val="2200"/>
              </a:lnSpc>
              <a:buFont typeface="Arial"/>
              <a:buChar char="•"/>
            </a:pP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Gluconate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ou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chlorure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de Calcium 10% IV</a:t>
            </a:r>
          </a:p>
          <a:p>
            <a:pPr marL="431801" lvl="1" indent="-215900" algn="l">
              <a:lnSpc>
                <a:spcPts val="2200"/>
              </a:lnSpc>
              <a:buFont typeface="Arial"/>
              <a:buChar char="•"/>
            </a:pP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Bicarbonate de sodium IV</a:t>
            </a:r>
          </a:p>
          <a:p>
            <a:pPr marL="431801" lvl="1" indent="-215900" algn="l">
              <a:lnSpc>
                <a:spcPts val="2200"/>
              </a:lnSpc>
              <a:buFont typeface="Arial"/>
              <a:buChar char="•"/>
            </a:pP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Perfusions IV continues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d’insuline</a:t>
            </a:r>
            <a:endParaRPr lang="en-US" sz="2000" spc="170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lvl="1" indent="-215900" algn="l">
              <a:lnSpc>
                <a:spcPts val="2200"/>
              </a:lnSpc>
              <a:buFont typeface="Arial"/>
              <a:buChar char="•"/>
            </a:pP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Furosémide</a:t>
            </a:r>
            <a:endParaRPr lang="en-US" sz="2000" spc="170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lvl="1" indent="-215900" algn="l">
              <a:lnSpc>
                <a:spcPts val="2200"/>
              </a:lnSpc>
              <a:buFont typeface="Arial"/>
              <a:buChar char="•"/>
            </a:pP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Salbutamol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en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nébulisation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ou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-US" sz="2000" spc="170" dirty="0" err="1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en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inhalation</a:t>
            </a:r>
          </a:p>
          <a:p>
            <a:pPr algn="l">
              <a:lnSpc>
                <a:spcPts val="2200"/>
              </a:lnSpc>
            </a:pPr>
            <a:endParaRPr lang="en-US" sz="2000" spc="170" dirty="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51" name="Bouton d’action : accueil 51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D946DCFB-51CF-3390-3189-293CB35C6CF4}"/>
              </a:ext>
            </a:extLst>
          </p:cNvPr>
          <p:cNvSpPr/>
          <p:nvPr/>
        </p:nvSpPr>
        <p:spPr>
          <a:xfrm>
            <a:off x="17085645" y="266700"/>
            <a:ext cx="838200" cy="843420"/>
          </a:xfrm>
          <a:prstGeom prst="actionButtonHom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0" name="Picture 2" descr="https://www.omeditpacacorse.fr/wp-content/uploads/2018/05/Logo-omedit-1.png">
            <a:extLst>
              <a:ext uri="{FF2B5EF4-FFF2-40B4-BE49-F238E27FC236}">
                <a16:creationId xmlns:a16="http://schemas.microsoft.com/office/drawing/2014/main" id="{EE59A8C8-29CD-C21E-01CC-E3C14E63C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288"/>
            <a:ext cx="2125001" cy="8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ZoneTexte 52">
            <a:extLst>
              <a:ext uri="{FF2B5EF4-FFF2-40B4-BE49-F238E27FC236}">
                <a16:creationId xmlns:a16="http://schemas.microsoft.com/office/drawing/2014/main" id="{23B8FFE6-BD9F-3B8D-3FE9-CE976D94A33D}"/>
              </a:ext>
            </a:extLst>
          </p:cNvPr>
          <p:cNvSpPr txBox="1"/>
          <p:nvPr/>
        </p:nvSpPr>
        <p:spPr>
          <a:xfrm>
            <a:off x="9893415" y="6145011"/>
            <a:ext cx="7431912" cy="663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1" marR="0" lvl="1" indent="0" algn="l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Prévention</a:t>
            </a:r>
            <a:r>
              <a:rPr kumimoji="0" lang="en-US" sz="2000" b="0" i="0" u="sng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: 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stockage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spécifique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et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réservé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à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certaines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unités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intra-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hospitalières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527230" y="1664055"/>
            <a:ext cx="6426134" cy="642613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61925" cap="sq">
              <a:solidFill>
                <a:srgbClr val="FDD83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7005763" y="6522220"/>
            <a:ext cx="412530" cy="41253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7005763" y="2665392"/>
            <a:ext cx="412530" cy="41253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F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7705874" y="4920335"/>
            <a:ext cx="412530" cy="41253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5B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343184" y="7239744"/>
            <a:ext cx="7423194" cy="2824522"/>
            <a:chOff x="0" y="0"/>
            <a:chExt cx="3639893" cy="13849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39893" cy="1384977"/>
            </a:xfrm>
            <a:custGeom>
              <a:avLst/>
              <a:gdLst/>
              <a:ahLst/>
              <a:cxnLst/>
              <a:rect l="l" t="t" r="r" b="b"/>
              <a:pathLst>
                <a:path w="3639893" h="1384977">
                  <a:moveTo>
                    <a:pt x="3436693" y="0"/>
                  </a:moveTo>
                  <a:cubicBezTo>
                    <a:pt x="3548917" y="0"/>
                    <a:pt x="3639893" y="310038"/>
                    <a:pt x="3639893" y="692489"/>
                  </a:cubicBezTo>
                  <a:cubicBezTo>
                    <a:pt x="3639893" y="1074940"/>
                    <a:pt x="3548917" y="1384977"/>
                    <a:pt x="3436693" y="1384977"/>
                  </a:cubicBezTo>
                  <a:lnTo>
                    <a:pt x="203200" y="1384977"/>
                  </a:lnTo>
                  <a:cubicBezTo>
                    <a:pt x="90976" y="1384977"/>
                    <a:pt x="0" y="1074940"/>
                    <a:pt x="0" y="692489"/>
                  </a:cubicBezTo>
                  <a:cubicBezTo>
                    <a:pt x="0" y="31003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639893" cy="1432603"/>
            </a:xfrm>
            <a:prstGeom prst="rect">
              <a:avLst/>
            </a:prstGeom>
          </p:spPr>
          <p:txBody>
            <a:bodyPr lIns="64227" tIns="64227" rIns="64227" bIns="6422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8540830" y="6847648"/>
            <a:ext cx="1604709" cy="160470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32300" tIns="32300" rIns="32300" bIns="323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 rot="1820444">
            <a:off x="7781777" y="6949781"/>
            <a:ext cx="673255" cy="412911"/>
          </a:xfrm>
          <a:custGeom>
            <a:avLst/>
            <a:gdLst/>
            <a:ahLst/>
            <a:cxnLst/>
            <a:rect l="l" t="t" r="r" b="b"/>
            <a:pathLst>
              <a:path w="673255" h="412911">
                <a:moveTo>
                  <a:pt x="0" y="0"/>
                </a:moveTo>
                <a:lnTo>
                  <a:pt x="673254" y="0"/>
                </a:lnTo>
                <a:lnTo>
                  <a:pt x="673254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184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9100348" y="7172544"/>
            <a:ext cx="914091" cy="991618"/>
          </a:xfrm>
          <a:custGeom>
            <a:avLst/>
            <a:gdLst/>
            <a:ahLst/>
            <a:cxnLst/>
            <a:rect l="l" t="t" r="r" b="b"/>
            <a:pathLst>
              <a:path w="914091" h="991618">
                <a:moveTo>
                  <a:pt x="0" y="0"/>
                </a:moveTo>
                <a:lnTo>
                  <a:pt x="914091" y="0"/>
                </a:lnTo>
                <a:lnTo>
                  <a:pt x="914091" y="991618"/>
                </a:lnTo>
                <a:lnTo>
                  <a:pt x="0" y="9916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8669522" y="6948799"/>
            <a:ext cx="1009901" cy="1017533"/>
          </a:xfrm>
          <a:custGeom>
            <a:avLst/>
            <a:gdLst/>
            <a:ahLst/>
            <a:cxnLst/>
            <a:rect l="l" t="t" r="r" b="b"/>
            <a:pathLst>
              <a:path w="1009901" h="1017533">
                <a:moveTo>
                  <a:pt x="0" y="0"/>
                </a:moveTo>
                <a:lnTo>
                  <a:pt x="1009901" y="0"/>
                </a:lnTo>
                <a:lnTo>
                  <a:pt x="1009901" y="1017533"/>
                </a:lnTo>
                <a:lnTo>
                  <a:pt x="0" y="10175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reeform 23"/>
          <p:cNvSpPr/>
          <p:nvPr/>
        </p:nvSpPr>
        <p:spPr>
          <a:xfrm rot="-94679">
            <a:off x="8319117" y="4909852"/>
            <a:ext cx="739433" cy="412911"/>
          </a:xfrm>
          <a:custGeom>
            <a:avLst/>
            <a:gdLst/>
            <a:ahLst/>
            <a:cxnLst/>
            <a:rect l="l" t="t" r="r" b="b"/>
            <a:pathLst>
              <a:path w="739433" h="412911">
                <a:moveTo>
                  <a:pt x="0" y="0"/>
                </a:moveTo>
                <a:lnTo>
                  <a:pt x="739433" y="0"/>
                </a:lnTo>
                <a:lnTo>
                  <a:pt x="739433" y="412911"/>
                </a:lnTo>
                <a:lnTo>
                  <a:pt x="0" y="4129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3840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9259783" y="4146835"/>
            <a:ext cx="8079832" cy="2801964"/>
            <a:chOff x="0" y="0"/>
            <a:chExt cx="10773109" cy="3735952"/>
          </a:xfrm>
        </p:grpSpPr>
        <p:grpSp>
          <p:nvGrpSpPr>
            <p:cNvPr id="25" name="Group 25"/>
            <p:cNvGrpSpPr/>
            <p:nvPr/>
          </p:nvGrpSpPr>
          <p:grpSpPr>
            <a:xfrm>
              <a:off x="648850" y="116689"/>
              <a:ext cx="10124259" cy="3619263"/>
              <a:chOff x="0" y="0"/>
              <a:chExt cx="3800869" cy="1358751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800869" cy="1358751"/>
              </a:xfrm>
              <a:custGeom>
                <a:avLst/>
                <a:gdLst/>
                <a:ahLst/>
                <a:cxnLst/>
                <a:rect l="l" t="t" r="r" b="b"/>
                <a:pathLst>
                  <a:path w="3800869" h="1358751">
                    <a:moveTo>
                      <a:pt x="3597669" y="0"/>
                    </a:moveTo>
                    <a:cubicBezTo>
                      <a:pt x="3709893" y="0"/>
                      <a:pt x="3800869" y="304167"/>
                      <a:pt x="3800869" y="679375"/>
                    </a:cubicBezTo>
                    <a:cubicBezTo>
                      <a:pt x="3800869" y="1054584"/>
                      <a:pt x="3709893" y="1358751"/>
                      <a:pt x="3597669" y="1358751"/>
                    </a:cubicBezTo>
                    <a:lnTo>
                      <a:pt x="203200" y="1358751"/>
                    </a:lnTo>
                    <a:cubicBezTo>
                      <a:pt x="90976" y="1358751"/>
                      <a:pt x="0" y="1054584"/>
                      <a:pt x="0" y="679375"/>
                    </a:cubicBezTo>
                    <a:cubicBezTo>
                      <a:pt x="0" y="304167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800869" cy="1406376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 rot="-5400000">
              <a:off x="0" y="0"/>
              <a:ext cx="2095919" cy="2095919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755B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55048" y="55048"/>
              <a:ext cx="1985822" cy="1985822"/>
            </a:xfrm>
            <a:custGeom>
              <a:avLst/>
              <a:gdLst/>
              <a:ahLst/>
              <a:cxnLst/>
              <a:rect l="l" t="t" r="r" b="b"/>
              <a:pathLst>
                <a:path w="1985822" h="1985822">
                  <a:moveTo>
                    <a:pt x="0" y="0"/>
                  </a:moveTo>
                  <a:lnTo>
                    <a:pt x="1985823" y="0"/>
                  </a:lnTo>
                  <a:lnTo>
                    <a:pt x="1985823" y="1985823"/>
                  </a:lnTo>
                  <a:lnTo>
                    <a:pt x="0" y="1985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2369718" y="464051"/>
              <a:ext cx="3568576" cy="500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8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4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Surveillance</a:t>
              </a:r>
            </a:p>
          </p:txBody>
        </p:sp>
      </p:grpSp>
      <p:sp>
        <p:nvSpPr>
          <p:cNvPr id="33" name="Freeform 33"/>
          <p:cNvSpPr/>
          <p:nvPr/>
        </p:nvSpPr>
        <p:spPr>
          <a:xfrm rot="-1419521">
            <a:off x="7754782" y="2315138"/>
            <a:ext cx="705221" cy="412911"/>
          </a:xfrm>
          <a:custGeom>
            <a:avLst/>
            <a:gdLst/>
            <a:ahLst/>
            <a:cxnLst/>
            <a:rect l="l" t="t" r="r" b="b"/>
            <a:pathLst>
              <a:path w="705221" h="412911">
                <a:moveTo>
                  <a:pt x="0" y="0"/>
                </a:moveTo>
                <a:lnTo>
                  <a:pt x="705221" y="0"/>
                </a:lnTo>
                <a:lnTo>
                  <a:pt x="705221" y="412912"/>
                </a:lnTo>
                <a:lnTo>
                  <a:pt x="0" y="4129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4997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4" name="Group 34"/>
          <p:cNvGrpSpPr/>
          <p:nvPr/>
        </p:nvGrpSpPr>
        <p:grpSpPr>
          <a:xfrm>
            <a:off x="8589415" y="1110120"/>
            <a:ext cx="8064318" cy="2743066"/>
            <a:chOff x="0" y="0"/>
            <a:chExt cx="10752425" cy="3657421"/>
          </a:xfrm>
        </p:grpSpPr>
        <p:grpSp>
          <p:nvGrpSpPr>
            <p:cNvPr id="35" name="Group 35"/>
            <p:cNvGrpSpPr/>
            <p:nvPr/>
          </p:nvGrpSpPr>
          <p:grpSpPr>
            <a:xfrm>
              <a:off x="1097638" y="389417"/>
              <a:ext cx="9654786" cy="3268004"/>
              <a:chOff x="0" y="0"/>
              <a:chExt cx="3309159" cy="1120102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3309159" cy="1120102"/>
              </a:xfrm>
              <a:custGeom>
                <a:avLst/>
                <a:gdLst/>
                <a:ahLst/>
                <a:cxnLst/>
                <a:rect l="l" t="t" r="r" b="b"/>
                <a:pathLst>
                  <a:path w="3309159" h="1120102">
                    <a:moveTo>
                      <a:pt x="3105959" y="0"/>
                    </a:moveTo>
                    <a:cubicBezTo>
                      <a:pt x="3218183" y="0"/>
                      <a:pt x="3309159" y="250743"/>
                      <a:pt x="3309159" y="560051"/>
                    </a:cubicBezTo>
                    <a:cubicBezTo>
                      <a:pt x="3309159" y="869359"/>
                      <a:pt x="3218183" y="1120102"/>
                      <a:pt x="3105959" y="1120102"/>
                    </a:cubicBezTo>
                    <a:lnTo>
                      <a:pt x="203200" y="1120102"/>
                    </a:lnTo>
                    <a:cubicBezTo>
                      <a:pt x="90976" y="1120102"/>
                      <a:pt x="0" y="869359"/>
                      <a:pt x="0" y="560051"/>
                    </a:cubicBezTo>
                    <a:cubicBezTo>
                      <a:pt x="0" y="250743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47625"/>
                <a:ext cx="3309159" cy="1167727"/>
              </a:xfrm>
              <a:prstGeom prst="rect">
                <a:avLst/>
              </a:prstGeom>
            </p:spPr>
            <p:txBody>
              <a:bodyPr lIns="45673" tIns="45673" rIns="45673" bIns="4567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 rot="-5400000">
              <a:off x="0" y="0"/>
              <a:ext cx="2139612" cy="2139612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C04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22969" tIns="22969" rIns="22969" bIns="22969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4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1" name="Freeform 41"/>
            <p:cNvSpPr/>
            <p:nvPr/>
          </p:nvSpPr>
          <p:spPr>
            <a:xfrm>
              <a:off x="387062" y="44927"/>
              <a:ext cx="1421153" cy="1704531"/>
            </a:xfrm>
            <a:custGeom>
              <a:avLst/>
              <a:gdLst/>
              <a:ahLst/>
              <a:cxnLst/>
              <a:rect l="l" t="t" r="r" b="b"/>
              <a:pathLst>
                <a:path w="1421153" h="1704531">
                  <a:moveTo>
                    <a:pt x="0" y="0"/>
                  </a:moveTo>
                  <a:lnTo>
                    <a:pt x="1421153" y="0"/>
                  </a:lnTo>
                  <a:lnTo>
                    <a:pt x="1421153" y="1704531"/>
                  </a:lnTo>
                  <a:lnTo>
                    <a:pt x="0" y="1704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2357044" y="826649"/>
              <a:ext cx="3479436" cy="501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94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swald Bold"/>
                  <a:ea typeface="Oswald Bold"/>
                  <a:cs typeface="Oswald Bold"/>
                  <a:sym typeface="Oswald Bold"/>
                </a:rPr>
                <a:t>Risques</a:t>
              </a:r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2198953" y="5332866"/>
            <a:ext cx="5278295" cy="57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par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voie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orale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ou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sous-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cutanée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(hors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cancérologie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)</a:t>
            </a:r>
          </a:p>
        </p:txBody>
      </p:sp>
      <p:sp>
        <p:nvSpPr>
          <p:cNvPr id="44" name="Freeform 44"/>
          <p:cNvSpPr/>
          <p:nvPr/>
        </p:nvSpPr>
        <p:spPr>
          <a:xfrm rot="2700000">
            <a:off x="3972148" y="5939968"/>
            <a:ext cx="1536297" cy="1536297"/>
          </a:xfrm>
          <a:custGeom>
            <a:avLst/>
            <a:gdLst/>
            <a:ahLst/>
            <a:cxnLst/>
            <a:rect l="l" t="t" r="r" b="b"/>
            <a:pathLst>
              <a:path w="1536297" h="1536297">
                <a:moveTo>
                  <a:pt x="0" y="0"/>
                </a:moveTo>
                <a:lnTo>
                  <a:pt x="1536297" y="0"/>
                </a:lnTo>
                <a:lnTo>
                  <a:pt x="1536297" y="1536297"/>
                </a:lnTo>
                <a:lnTo>
                  <a:pt x="0" y="153629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854804" y="3383218"/>
            <a:ext cx="5770986" cy="1054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49" b="0" i="0" u="none" strike="noStrike" kern="1200" cap="none" spc="17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Gothic"/>
                <a:ea typeface="League Gothic"/>
                <a:cs typeface="League Gothic"/>
                <a:sym typeface="League Gothic"/>
              </a:rPr>
              <a:t>METHOTREXATE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299594" y="7461020"/>
            <a:ext cx="2928371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Bold"/>
                <a:ea typeface="Oswald Bold"/>
                <a:cs typeface="Oswald Bold"/>
                <a:sym typeface="Oswald Bold"/>
              </a:rPr>
              <a:t>Antidotes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625033" y="4358112"/>
            <a:ext cx="6426134" cy="92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4" b="0" i="0" u="none" strike="noStrike" kern="1200" cap="none" spc="28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Fors Bold"/>
                <a:ea typeface="TT Fors Bold"/>
                <a:cs typeface="TT Fors Bold"/>
                <a:sym typeface="TT Fors Bold"/>
              </a:rPr>
              <a:t>Erreur de schéma d’administration 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097727" y="2093853"/>
            <a:ext cx="7593194" cy="288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Toxicité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rénale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hépatique</a:t>
            </a: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,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hématologique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9492451" y="2415994"/>
            <a:ext cx="7593194" cy="1417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        </a:t>
            </a:r>
            <a:r>
              <a:rPr kumimoji="0" lang="en-US" sz="2000" b="0" i="0" u="sng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sng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Prévention</a:t>
            </a:r>
            <a:r>
              <a:rPr kumimoji="0" lang="en-US" sz="2000" b="0" i="0" u="sng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: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Respecter la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fréquence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d’administration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: </a:t>
            </a:r>
          </a:p>
          <a:p>
            <a:pPr marL="215901" marR="0" lvl="1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spc="170" dirty="0">
                <a:solidFill>
                  <a:srgbClr val="000000"/>
                </a:solidFill>
                <a:latin typeface="Balsamiq Sans"/>
                <a:ea typeface="Balsamiq Sans Bold"/>
                <a:cs typeface="Balsamiq Sans Bold"/>
                <a:sym typeface="Balsamiq Sans"/>
              </a:rPr>
              <a:t>  </a:t>
            </a:r>
            <a:r>
              <a:rPr kumimoji="0" lang="en-US" sz="2000" i="0" u="none" strike="noStrike" kern="1200" cap="none" spc="17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lsamiq Sans Bold"/>
                <a:ea typeface="Balsamiq Sans Bold"/>
                <a:cs typeface="Balsamiq Sans Bold"/>
                <a:sym typeface="Balsamiq Sans Bold"/>
              </a:rPr>
              <a:t>1 </a:t>
            </a:r>
            <a:r>
              <a:rPr kumimoji="0" lang="en-US" sz="2000" i="0" u="none" strike="noStrike" kern="1200" cap="none" spc="17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lsamiq Sans Bold"/>
                <a:ea typeface="Balsamiq Sans Bold"/>
                <a:cs typeface="Balsamiq Sans Bold"/>
                <a:sym typeface="Balsamiq Sans Bold"/>
              </a:rPr>
              <a:t>prise</a:t>
            </a:r>
            <a:r>
              <a:rPr kumimoji="0" lang="en-US" sz="2000" i="0" u="none" strike="noStrike" kern="1200" cap="none" spc="17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lsamiq Sans Bold"/>
                <a:ea typeface="Balsamiq Sans Bold"/>
                <a:cs typeface="Balsamiq Sans Bold"/>
                <a:sym typeface="Balsamiq Sans Bold"/>
              </a:rPr>
              <a:t> par </a:t>
            </a:r>
            <a:r>
              <a:rPr kumimoji="0" lang="en-US" sz="2000" i="0" u="none" strike="noStrike" kern="1200" cap="none" spc="17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lsamiq Sans Bold"/>
                <a:ea typeface="Balsamiq Sans Bold"/>
                <a:cs typeface="Balsamiq Sans Bold"/>
                <a:sym typeface="Balsamiq Sans Bold"/>
              </a:rPr>
              <a:t>semaine</a:t>
            </a:r>
            <a:r>
              <a:rPr kumimoji="0" lang="en-US" sz="2000" i="0" u="none" strike="noStrike" kern="1200" cap="none" spc="17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lsamiq Sans Bold"/>
                <a:ea typeface="Balsamiq Sans Bold"/>
                <a:cs typeface="Balsamiq Sans Bold"/>
                <a:sym typeface="Balsamiq Sans Bold"/>
              </a:rPr>
              <a:t> 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Supplémentation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 Bold"/>
                <a:ea typeface="Balsamiq Sans Bold"/>
                <a:cs typeface="Balsamiq Sans Bold"/>
                <a:sym typeface="Balsamiq Sans Bold"/>
              </a:rPr>
              <a:t>systématique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 Bold"/>
                <a:ea typeface="Balsamiq Sans Bold"/>
                <a:cs typeface="Balsamiq Sans Bold"/>
                <a:sym typeface="Balsamiq Sans Bold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 Bold"/>
                <a:ea typeface="Balsamiq Sans Bold"/>
                <a:cs typeface="Balsamiq Sans Bold"/>
                <a:sym typeface="Balsamiq Sans Bold"/>
              </a:rPr>
              <a:t>d’acide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 Bold"/>
                <a:ea typeface="Balsamiq Sans Bold"/>
                <a:cs typeface="Balsamiq Sans Bold"/>
                <a:sym typeface="Balsamiq Sans Bold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 Bold"/>
                <a:ea typeface="Balsamiq Sans Bold"/>
                <a:cs typeface="Balsamiq Sans Bold"/>
                <a:sym typeface="Balsamiq Sans Bold"/>
              </a:rPr>
              <a:t>folique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 Bold"/>
                <a:ea typeface="Balsamiq Sans Bold"/>
                <a:cs typeface="Balsamiq Sans Bold"/>
                <a:sym typeface="Balsamiq Sans Bold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    ≥ 5 mg 48-72h après la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prise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de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méthotrexate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0663429" y="5061694"/>
            <a:ext cx="6595871" cy="168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Clinique :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fièvre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ulcérations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buccales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troubles digestifs/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respiratoires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éruptions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cutanées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, infections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Biologique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: méthotrexatémie, NFS,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bilan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rénal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et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hépatique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9806292" y="8518506"/>
            <a:ext cx="7593194" cy="852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Acide</a:t>
            </a:r>
            <a:r>
              <a:rPr kumimoji="0" lang="en-US" sz="2000" b="1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1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folinique</a:t>
            </a:r>
            <a:r>
              <a:rPr kumimoji="0" lang="en-US" sz="200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(folinate de calcium)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voie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IV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Hyperhydratation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alkaline</a:t>
            </a:r>
          </a:p>
          <a:p>
            <a:pPr marL="431801" marR="0" lvl="1" indent="-215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Hémodialyse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haut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débit</a:t>
            </a:r>
            <a:r>
              <a:rPr kumimoji="0" lang="en-US" sz="2000" b="0" i="0" u="none" strike="noStrike" kern="1200" cap="none" spc="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 et </a:t>
            </a:r>
            <a:r>
              <a:rPr kumimoji="0" lang="en-US" sz="2000" b="0" i="0" u="none" strike="noStrike" kern="1200" cap="none" spc="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rPr>
              <a:t>hémoperfusion</a:t>
            </a:r>
            <a:endParaRPr kumimoji="0" lang="en-US" sz="2000" b="0" i="0" u="none" strike="noStrike" kern="1200" cap="none" spc="17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53" name="Bouton d’action : accueil 51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D946DCFB-51CF-3390-3189-293CB35C6CF4}"/>
              </a:ext>
            </a:extLst>
          </p:cNvPr>
          <p:cNvSpPr/>
          <p:nvPr/>
        </p:nvSpPr>
        <p:spPr>
          <a:xfrm>
            <a:off x="17085645" y="266700"/>
            <a:ext cx="838200" cy="843420"/>
          </a:xfrm>
          <a:prstGeom prst="actionButtonHom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Picture 2" descr="https://www.omeditpacacorse.fr/wp-content/uploads/2018/05/Logo-omedit-1.png">
            <a:extLst>
              <a:ext uri="{FF2B5EF4-FFF2-40B4-BE49-F238E27FC236}">
                <a16:creationId xmlns:a16="http://schemas.microsoft.com/office/drawing/2014/main" id="{8BC9099F-6D40-D143-AC32-76EFB965C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288"/>
            <a:ext cx="2125001" cy="8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2222</Words>
  <Application>Microsoft Office PowerPoint</Application>
  <PresentationFormat>Personnalisé</PresentationFormat>
  <Paragraphs>391</Paragraphs>
  <Slides>20</Slides>
  <Notes>1</Notes>
  <HiddenSlides>16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1" baseType="lpstr">
      <vt:lpstr>League Gothic</vt:lpstr>
      <vt:lpstr>Balsamiq Sans</vt:lpstr>
      <vt:lpstr>Wingdings</vt:lpstr>
      <vt:lpstr>Arial</vt:lpstr>
      <vt:lpstr>Oswald Bold</vt:lpstr>
      <vt:lpstr>Marianne</vt:lpstr>
      <vt:lpstr>TT Fors</vt:lpstr>
      <vt:lpstr>Balsamiq Sans Bold</vt:lpstr>
      <vt:lpstr>TT Fors Bold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Pièce NE</dc:title>
  <dc:creator>DHO, Lucile (ARS-PACA/DPRS)</dc:creator>
  <cp:lastModifiedBy>FELKER, Gwendoline (ARS-PACA/DPRS/OMEDIT)</cp:lastModifiedBy>
  <cp:revision>83</cp:revision>
  <dcterms:created xsi:type="dcterms:W3CDTF">2006-08-16T00:00:00Z</dcterms:created>
  <dcterms:modified xsi:type="dcterms:W3CDTF">2024-11-13T14:46:44Z</dcterms:modified>
  <dc:identifier>DAGKo4q0y-U</dc:identifier>
</cp:coreProperties>
</file>